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F6392A-85C7-4613-83D1-802DA4D9B190}">
  <a:tblStyle styleId="{11F6392A-85C7-4613-83D1-802DA4D9B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e3cca0c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e3cca0c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Belong to the field of computer vision - image classification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· Widely used in many fields - agriculture, e-commerce and so 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· interested in seeing how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simpler supervised and unsupervised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machine learning techniques such as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k-nearest neighbors, random forest, and support vector machines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perform in an image classification setting.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e3cca0c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e3cca0c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· The amount of images are slightly over 2000 within each category.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· Since the standard size of each image is 150 x 150, we were able to convert each of these images to a vector of length 67501 (150 x 150 + 1 for corresponding class label).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· Eliminate bad image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e3cca0c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e3cca0c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e3cca0c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e3cca0c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first supervised learning method examined here is k-nearest neighbors (kNN) on both the training and test set. All the principal components are min-max normalized so that all variables, regardless of their variability, are weighted equally in our decision. After scaling, the variables range between 0 and 1. Next, the optimal number of k is determined using 10-fold cross-validation. A plot of cross-validated accuracies across different neighbors is shown in Figure 1. 1 neighbor provides the highest accuracy. From the confusion matrix, accuracy is calculated to be 36.56%, with the misclassification error as 63.43%. The resulting confusion matrix is shown in Table 1.</a:t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e3cca0c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e3cca0c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e3cca0c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e3cca0c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e3cca0c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e3cca0c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One prominent observation across the three methods is that the classification of sea and building images is not as accurate as the other four classes.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e3cca0c5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6e3cca0c5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9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Scenes Image Classification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Tiu, Kelly Wu, Sherry (Yixuan)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19150" y="2330475"/>
            <a:ext cx="1800900" cy="87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Classify natural scenes images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6" name="Google Shape;136;p14"/>
          <p:cNvSpPr/>
          <p:nvPr/>
        </p:nvSpPr>
        <p:spPr>
          <a:xfrm rot="-6600958">
            <a:off x="2784869" y="1983354"/>
            <a:ext cx="223500" cy="6236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-4184458">
            <a:off x="2784863" y="2924368"/>
            <a:ext cx="223528" cy="62360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236750" y="1706650"/>
            <a:ext cx="1435800" cy="623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3236750" y="3023325"/>
            <a:ext cx="1435800" cy="623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572000" y="2547375"/>
            <a:ext cx="1188600" cy="25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638688" y="2282313"/>
            <a:ext cx="953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814050" y="2465025"/>
            <a:ext cx="1188600" cy="4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frames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/>
          <p:nvPr/>
        </p:nvSpPr>
        <p:spPr>
          <a:xfrm rot="-6600958">
            <a:off x="7222094" y="1276579"/>
            <a:ext cx="223500" cy="6236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rot="-4184458">
            <a:off x="7222088" y="3350068"/>
            <a:ext cx="223528" cy="62360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-5400000">
            <a:off x="7202738" y="2364984"/>
            <a:ext cx="223500" cy="6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665050" y="1306475"/>
            <a:ext cx="1023900" cy="34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7696000" y="2465025"/>
            <a:ext cx="1023900" cy="42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7665050" y="3553450"/>
            <a:ext cx="1023900" cy="34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SVM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450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363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288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3400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5800" y="160702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556050" y="3035775"/>
            <a:ext cx="768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93900" y="3035775"/>
            <a:ext cx="768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431750" y="3035775"/>
            <a:ext cx="768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Glacier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809225" y="3035775"/>
            <a:ext cx="90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Mountain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6486925" y="3035775"/>
            <a:ext cx="489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7862225" y="3035775"/>
            <a:ext cx="675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1012" y="3451853"/>
            <a:ext cx="5261975" cy="126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PCA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1903" l="0" r="1244" t="0"/>
          <a:stretch/>
        </p:blipFill>
        <p:spPr>
          <a:xfrm>
            <a:off x="819150" y="1655075"/>
            <a:ext cx="4136025" cy="25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5343600" y="1859675"/>
            <a:ext cx="32970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Conduct on training image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99 PCs - 75%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170 PCs - 80%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442 PCs - 90%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Extract 99 PCs, which account for 75% variability of the data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Projected results onto test set of image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kNN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646725" y="4166275"/>
            <a:ext cx="7340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Accuracy = sum of diagonals / overall sum = 36.56%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0" y="1596850"/>
            <a:ext cx="3405375" cy="261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725" y="2985175"/>
            <a:ext cx="43053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Random Forest 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6" y="3130563"/>
            <a:ext cx="5028576" cy="13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 rotWithShape="1">
          <a:blip r:embed="rId4">
            <a:alphaModFix/>
          </a:blip>
          <a:srcRect b="7433" l="0" r="970" t="0"/>
          <a:stretch/>
        </p:blipFill>
        <p:spPr>
          <a:xfrm>
            <a:off x="819150" y="1462800"/>
            <a:ext cx="6822123" cy="15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1150025" y="4441225"/>
            <a:ext cx="4366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Accuracy =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sum of diagonals / overall sum =53.89%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SVM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75" y="1943350"/>
            <a:ext cx="5090751" cy="2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042288" y="4378450"/>
            <a:ext cx="4366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Accuracy =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sum of diagonals / overall sum = 53.05%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00" y="2211623"/>
            <a:ext cx="3546575" cy="139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graphicFrame>
        <p:nvGraphicFramePr>
          <p:cNvPr id="203" name="Google Shape;203;p20"/>
          <p:cNvGraphicFramePr/>
          <p:nvPr/>
        </p:nvGraphicFramePr>
        <p:xfrm>
          <a:off x="2002975" y="199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{11F6392A-85C7-4613-83D1-802DA4D9B190}</a:tableStyleId>
              </a:tblPr>
              <a:tblGrid>
                <a:gridCol w="2569025"/>
                <a:gridCol w="2569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Level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20"/>
          <p:cNvSpPr txBox="1"/>
          <p:nvPr/>
        </p:nvSpPr>
        <p:spPr>
          <a:xfrm>
            <a:off x="819150" y="4213700"/>
            <a:ext cx="2742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observations in training set: 1197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observations in test set: 1195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methods have </a:t>
            </a:r>
            <a:r>
              <a:rPr lang="en" sz="1800"/>
              <a:t>constraints</a:t>
            </a:r>
            <a:r>
              <a:rPr lang="en" sz="1800"/>
              <a:t> in terms of image classification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Acknowledge the bias in the data and data pre-</a:t>
            </a:r>
            <a:r>
              <a:rPr lang="en" sz="1800"/>
              <a:t>labeling</a:t>
            </a:r>
            <a:r>
              <a:rPr lang="en" sz="1800"/>
              <a:t> done by humans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Computational time limits and local storage capacities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more advanced feature selection and dimensionality reduction techniques besides PCA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