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ali haZARI" userId="b94a9689e1a062b0" providerId="LiveId" clId="{07042E42-7BC9-4225-A0B1-DA85601773AE}"/>
    <pc:docChg chg="custSel addSld modSld sldOrd">
      <pc:chgData name="Abdeali haZARI" userId="b94a9689e1a062b0" providerId="LiveId" clId="{07042E42-7BC9-4225-A0B1-DA85601773AE}" dt="2021-05-26T05:06:12.244" v="48" actId="22"/>
      <pc:docMkLst>
        <pc:docMk/>
      </pc:docMkLst>
      <pc:sldChg chg="addSp delSp modSp mod modClrScheme chgLayout">
        <pc:chgData name="Abdeali haZARI" userId="b94a9689e1a062b0" providerId="LiveId" clId="{07042E42-7BC9-4225-A0B1-DA85601773AE}" dt="2021-05-26T04:36:32.390" v="2" actId="22"/>
        <pc:sldMkLst>
          <pc:docMk/>
          <pc:sldMk cId="2399232401" sldId="257"/>
        </pc:sldMkLst>
        <pc:spChg chg="mod ord">
          <ac:chgData name="Abdeali haZARI" userId="b94a9689e1a062b0" providerId="LiveId" clId="{07042E42-7BC9-4225-A0B1-DA85601773AE}" dt="2021-05-26T04:35:06.802" v="0" actId="700"/>
          <ac:spMkLst>
            <pc:docMk/>
            <pc:sldMk cId="2399232401" sldId="257"/>
            <ac:spMk id="2" creationId="{23E1BA93-E720-492C-828F-BE27D6E4FF21}"/>
          </ac:spMkLst>
        </pc:spChg>
        <pc:spChg chg="del mod ord">
          <ac:chgData name="Abdeali haZARI" userId="b94a9689e1a062b0" providerId="LiveId" clId="{07042E42-7BC9-4225-A0B1-DA85601773AE}" dt="2021-05-26T04:35:06.802" v="0" actId="700"/>
          <ac:spMkLst>
            <pc:docMk/>
            <pc:sldMk cId="2399232401" sldId="257"/>
            <ac:spMk id="3" creationId="{57C585B9-33D7-4F22-A1AC-F5B159931A6C}"/>
          </ac:spMkLst>
        </pc:spChg>
        <pc:spChg chg="add del mod ord">
          <ac:chgData name="Abdeali haZARI" userId="b94a9689e1a062b0" providerId="LiveId" clId="{07042E42-7BC9-4225-A0B1-DA85601773AE}" dt="2021-05-26T04:35:52.351" v="1" actId="22"/>
          <ac:spMkLst>
            <pc:docMk/>
            <pc:sldMk cId="2399232401" sldId="257"/>
            <ac:spMk id="4" creationId="{44177669-1521-4A99-A97A-19BEC460A824}"/>
          </ac:spMkLst>
        </pc:spChg>
        <pc:spChg chg="add del mod ord">
          <ac:chgData name="Abdeali haZARI" userId="b94a9689e1a062b0" providerId="LiveId" clId="{07042E42-7BC9-4225-A0B1-DA85601773AE}" dt="2021-05-26T04:36:32.390" v="2" actId="22"/>
          <ac:spMkLst>
            <pc:docMk/>
            <pc:sldMk cId="2399232401" sldId="257"/>
            <ac:spMk id="5" creationId="{0998065E-DBDC-4E26-9D3A-F9B37649146E}"/>
          </ac:spMkLst>
        </pc:spChg>
        <pc:picChg chg="add mod ord">
          <ac:chgData name="Abdeali haZARI" userId="b94a9689e1a062b0" providerId="LiveId" clId="{07042E42-7BC9-4225-A0B1-DA85601773AE}" dt="2021-05-26T04:35:52.351" v="1" actId="22"/>
          <ac:picMkLst>
            <pc:docMk/>
            <pc:sldMk cId="2399232401" sldId="257"/>
            <ac:picMk id="7" creationId="{3E443279-46D9-4F90-8097-B72CDC90EF8F}"/>
          </ac:picMkLst>
        </pc:picChg>
        <pc:picChg chg="add mod ord">
          <ac:chgData name="Abdeali haZARI" userId="b94a9689e1a062b0" providerId="LiveId" clId="{07042E42-7BC9-4225-A0B1-DA85601773AE}" dt="2021-05-26T04:36:32.390" v="2" actId="22"/>
          <ac:picMkLst>
            <pc:docMk/>
            <pc:sldMk cId="2399232401" sldId="257"/>
            <ac:picMk id="9" creationId="{F5B05529-9865-4D62-80EE-B7A06902C41D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45:40.866" v="10" actId="22"/>
        <pc:sldMkLst>
          <pc:docMk/>
          <pc:sldMk cId="3089020961" sldId="258"/>
        </pc:sldMkLst>
        <pc:spChg chg="mod ord">
          <ac:chgData name="Abdeali haZARI" userId="b94a9689e1a062b0" providerId="LiveId" clId="{07042E42-7BC9-4225-A0B1-DA85601773AE}" dt="2021-05-26T04:36:42.637" v="3" actId="700"/>
          <ac:spMkLst>
            <pc:docMk/>
            <pc:sldMk cId="3089020961" sldId="258"/>
            <ac:spMk id="2" creationId="{F60E908B-A2F0-4939-BD46-BEF5A5002369}"/>
          </ac:spMkLst>
        </pc:spChg>
        <pc:spChg chg="del mod ord">
          <ac:chgData name="Abdeali haZARI" userId="b94a9689e1a062b0" providerId="LiveId" clId="{07042E42-7BC9-4225-A0B1-DA85601773AE}" dt="2021-05-26T04:36:42.637" v="3" actId="700"/>
          <ac:spMkLst>
            <pc:docMk/>
            <pc:sldMk cId="3089020961" sldId="258"/>
            <ac:spMk id="3" creationId="{B515070B-C414-4185-A194-0E6E8501C51B}"/>
          </ac:spMkLst>
        </pc:spChg>
        <pc:spChg chg="add del mod ord">
          <ac:chgData name="Abdeali haZARI" userId="b94a9689e1a062b0" providerId="LiveId" clId="{07042E42-7BC9-4225-A0B1-DA85601773AE}" dt="2021-05-26T04:45:06.274" v="9" actId="22"/>
          <ac:spMkLst>
            <pc:docMk/>
            <pc:sldMk cId="3089020961" sldId="258"/>
            <ac:spMk id="4" creationId="{ECCA36DD-CD80-4D76-9599-E25812DC3930}"/>
          </ac:spMkLst>
        </pc:spChg>
        <pc:spChg chg="add del mod ord">
          <ac:chgData name="Abdeali haZARI" userId="b94a9689e1a062b0" providerId="LiveId" clId="{07042E42-7BC9-4225-A0B1-DA85601773AE}" dt="2021-05-26T04:45:40.866" v="10" actId="22"/>
          <ac:spMkLst>
            <pc:docMk/>
            <pc:sldMk cId="3089020961" sldId="258"/>
            <ac:spMk id="5" creationId="{D6EA1B1F-C033-408A-AE3F-63A62434FE5D}"/>
          </ac:spMkLst>
        </pc:spChg>
        <pc:picChg chg="add mod ord">
          <ac:chgData name="Abdeali haZARI" userId="b94a9689e1a062b0" providerId="LiveId" clId="{07042E42-7BC9-4225-A0B1-DA85601773AE}" dt="2021-05-26T04:45:06.274" v="9" actId="22"/>
          <ac:picMkLst>
            <pc:docMk/>
            <pc:sldMk cId="3089020961" sldId="258"/>
            <ac:picMk id="6" creationId="{BDD081D6-829D-4ED2-87F4-6E6F3C963B6D}"/>
          </ac:picMkLst>
        </pc:picChg>
        <pc:picChg chg="add mod ord">
          <ac:chgData name="Abdeali haZARI" userId="b94a9689e1a062b0" providerId="LiveId" clId="{07042E42-7BC9-4225-A0B1-DA85601773AE}" dt="2021-05-26T04:45:40.866" v="10" actId="22"/>
          <ac:picMkLst>
            <pc:docMk/>
            <pc:sldMk cId="3089020961" sldId="258"/>
            <ac:picMk id="8" creationId="{EB799791-84C4-4147-8E88-715C27588950}"/>
          </ac:picMkLst>
        </pc:picChg>
      </pc:sldChg>
      <pc:sldChg chg="addSp delSp modSp mod ord modClrScheme chgLayout">
        <pc:chgData name="Abdeali haZARI" userId="b94a9689e1a062b0" providerId="LiveId" clId="{07042E42-7BC9-4225-A0B1-DA85601773AE}" dt="2021-05-26T04:38:31.171" v="8" actId="22"/>
        <pc:sldMkLst>
          <pc:docMk/>
          <pc:sldMk cId="3303520705" sldId="259"/>
        </pc:sldMkLst>
        <pc:spChg chg="mod ord">
          <ac:chgData name="Abdeali haZARI" userId="b94a9689e1a062b0" providerId="LiveId" clId="{07042E42-7BC9-4225-A0B1-DA85601773AE}" dt="2021-05-26T04:37:06.359" v="6" actId="700"/>
          <ac:spMkLst>
            <pc:docMk/>
            <pc:sldMk cId="3303520705" sldId="259"/>
            <ac:spMk id="2" creationId="{3EC0D666-638A-4C10-ADAB-D167BAB0C66F}"/>
          </ac:spMkLst>
        </pc:spChg>
        <pc:spChg chg="del mod ord">
          <ac:chgData name="Abdeali haZARI" userId="b94a9689e1a062b0" providerId="LiveId" clId="{07042E42-7BC9-4225-A0B1-DA85601773AE}" dt="2021-05-26T04:37:06.359" v="6" actId="700"/>
          <ac:spMkLst>
            <pc:docMk/>
            <pc:sldMk cId="3303520705" sldId="259"/>
            <ac:spMk id="3" creationId="{816EA045-5C1A-4BCF-A3FB-33F51FC764F7}"/>
          </ac:spMkLst>
        </pc:spChg>
        <pc:spChg chg="add del mod ord">
          <ac:chgData name="Abdeali haZARI" userId="b94a9689e1a062b0" providerId="LiveId" clId="{07042E42-7BC9-4225-A0B1-DA85601773AE}" dt="2021-05-26T04:37:07.817" v="7" actId="22"/>
          <ac:spMkLst>
            <pc:docMk/>
            <pc:sldMk cId="3303520705" sldId="259"/>
            <ac:spMk id="4" creationId="{E8DB1150-F98B-4B94-9A9C-16A9FC6385A1}"/>
          </ac:spMkLst>
        </pc:spChg>
        <pc:spChg chg="add del mod ord">
          <ac:chgData name="Abdeali haZARI" userId="b94a9689e1a062b0" providerId="LiveId" clId="{07042E42-7BC9-4225-A0B1-DA85601773AE}" dt="2021-05-26T04:38:31.171" v="8" actId="22"/>
          <ac:spMkLst>
            <pc:docMk/>
            <pc:sldMk cId="3303520705" sldId="259"/>
            <ac:spMk id="5" creationId="{930A764D-CD0D-4BF6-9D9D-FCC919FC5F21}"/>
          </ac:spMkLst>
        </pc:spChg>
        <pc:picChg chg="add mod ord">
          <ac:chgData name="Abdeali haZARI" userId="b94a9689e1a062b0" providerId="LiveId" clId="{07042E42-7BC9-4225-A0B1-DA85601773AE}" dt="2021-05-26T04:37:07.817" v="7" actId="22"/>
          <ac:picMkLst>
            <pc:docMk/>
            <pc:sldMk cId="3303520705" sldId="259"/>
            <ac:picMk id="7" creationId="{2B38A6F4-2E1B-4744-963E-909F89B039C9}"/>
          </ac:picMkLst>
        </pc:picChg>
        <pc:picChg chg="add mod ord">
          <ac:chgData name="Abdeali haZARI" userId="b94a9689e1a062b0" providerId="LiveId" clId="{07042E42-7BC9-4225-A0B1-DA85601773AE}" dt="2021-05-26T04:38:31.171" v="8" actId="22"/>
          <ac:picMkLst>
            <pc:docMk/>
            <pc:sldMk cId="3303520705" sldId="259"/>
            <ac:picMk id="9" creationId="{72E1BE59-EC7F-4F0C-8A4B-345D6FD96F9C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55:59.824" v="26" actId="22"/>
        <pc:sldMkLst>
          <pc:docMk/>
          <pc:sldMk cId="1925720180" sldId="260"/>
        </pc:sldMkLst>
        <pc:spChg chg="mod ord">
          <ac:chgData name="Abdeali haZARI" userId="b94a9689e1a062b0" providerId="LiveId" clId="{07042E42-7BC9-4225-A0B1-DA85601773AE}" dt="2021-05-26T04:45:47.496" v="11" actId="700"/>
          <ac:spMkLst>
            <pc:docMk/>
            <pc:sldMk cId="1925720180" sldId="260"/>
            <ac:spMk id="2" creationId="{2622CBA7-7EC0-42B6-9578-B989005EB2F6}"/>
          </ac:spMkLst>
        </pc:spChg>
        <pc:spChg chg="del mod ord">
          <ac:chgData name="Abdeali haZARI" userId="b94a9689e1a062b0" providerId="LiveId" clId="{07042E42-7BC9-4225-A0B1-DA85601773AE}" dt="2021-05-26T04:45:47.496" v="11" actId="700"/>
          <ac:spMkLst>
            <pc:docMk/>
            <pc:sldMk cId="1925720180" sldId="260"/>
            <ac:spMk id="3" creationId="{DF64B4D0-4CA6-4607-B260-03D91A0007BD}"/>
          </ac:spMkLst>
        </pc:spChg>
        <pc:spChg chg="add del mod ord">
          <ac:chgData name="Abdeali haZARI" userId="b94a9689e1a062b0" providerId="LiveId" clId="{07042E42-7BC9-4225-A0B1-DA85601773AE}" dt="2021-05-26T04:47:47.508" v="12" actId="22"/>
          <ac:spMkLst>
            <pc:docMk/>
            <pc:sldMk cId="1925720180" sldId="260"/>
            <ac:spMk id="4" creationId="{ED162986-92DD-4CF7-A411-C80FEBAD55DB}"/>
          </ac:spMkLst>
        </pc:spChg>
        <pc:spChg chg="add del mod ord">
          <ac:chgData name="Abdeali haZARI" userId="b94a9689e1a062b0" providerId="LiveId" clId="{07042E42-7BC9-4225-A0B1-DA85601773AE}" dt="2021-05-26T04:55:04.915" v="23" actId="22"/>
          <ac:spMkLst>
            <pc:docMk/>
            <pc:sldMk cId="1925720180" sldId="260"/>
            <ac:spMk id="5" creationId="{82219139-273B-47E4-8D2F-4D3D619DFBC1}"/>
          </ac:spMkLst>
        </pc:spChg>
        <pc:spChg chg="add del mod">
          <ac:chgData name="Abdeali haZARI" userId="b94a9689e1a062b0" providerId="LiveId" clId="{07042E42-7BC9-4225-A0B1-DA85601773AE}" dt="2021-05-26T04:55:59.824" v="26" actId="22"/>
          <ac:spMkLst>
            <pc:docMk/>
            <pc:sldMk cId="1925720180" sldId="260"/>
            <ac:spMk id="11" creationId="{163DA8BB-191B-4DC6-9F24-C42179848130}"/>
          </ac:spMkLst>
        </pc:spChg>
        <pc:picChg chg="add mod ord">
          <ac:chgData name="Abdeali haZARI" userId="b94a9689e1a062b0" providerId="LiveId" clId="{07042E42-7BC9-4225-A0B1-DA85601773AE}" dt="2021-05-26T04:47:47.508" v="12" actId="22"/>
          <ac:picMkLst>
            <pc:docMk/>
            <pc:sldMk cId="1925720180" sldId="260"/>
            <ac:picMk id="7" creationId="{E97969D3-8F8A-4E8A-9109-1B5F453068C9}"/>
          </ac:picMkLst>
        </pc:picChg>
        <pc:picChg chg="add del mod ord">
          <ac:chgData name="Abdeali haZARI" userId="b94a9689e1a062b0" providerId="LiveId" clId="{07042E42-7BC9-4225-A0B1-DA85601773AE}" dt="2021-05-26T04:55:31.337" v="24" actId="21"/>
          <ac:picMkLst>
            <pc:docMk/>
            <pc:sldMk cId="1925720180" sldId="260"/>
            <ac:picMk id="9" creationId="{C9F30756-8956-4492-B0E7-73C34E0678EA}"/>
          </ac:picMkLst>
        </pc:picChg>
        <pc:picChg chg="add mod ord">
          <ac:chgData name="Abdeali haZARI" userId="b94a9689e1a062b0" providerId="LiveId" clId="{07042E42-7BC9-4225-A0B1-DA85601773AE}" dt="2021-05-26T04:55:59.824" v="26" actId="22"/>
          <ac:picMkLst>
            <pc:docMk/>
            <pc:sldMk cId="1925720180" sldId="260"/>
            <ac:picMk id="13" creationId="{0487382A-38EF-4A12-8FC9-D83194123F0D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55:35.533" v="25"/>
        <pc:sldMkLst>
          <pc:docMk/>
          <pc:sldMk cId="2780095593" sldId="261"/>
        </pc:sldMkLst>
        <pc:spChg chg="mod ord">
          <ac:chgData name="Abdeali haZARI" userId="b94a9689e1a062b0" providerId="LiveId" clId="{07042E42-7BC9-4225-A0B1-DA85601773AE}" dt="2021-05-26T04:48:26.869" v="13" actId="700"/>
          <ac:spMkLst>
            <pc:docMk/>
            <pc:sldMk cId="2780095593" sldId="261"/>
            <ac:spMk id="2" creationId="{50C2C718-C324-421A-8640-17C1298B719F}"/>
          </ac:spMkLst>
        </pc:spChg>
        <pc:spChg chg="del mod ord">
          <ac:chgData name="Abdeali haZARI" userId="b94a9689e1a062b0" providerId="LiveId" clId="{07042E42-7BC9-4225-A0B1-DA85601773AE}" dt="2021-05-26T04:48:26.869" v="13" actId="700"/>
          <ac:spMkLst>
            <pc:docMk/>
            <pc:sldMk cId="2780095593" sldId="261"/>
            <ac:spMk id="3" creationId="{9ED114F8-E950-4BAD-91CD-7F9A13FFE7CC}"/>
          </ac:spMkLst>
        </pc:spChg>
        <pc:spChg chg="add del mod ord">
          <ac:chgData name="Abdeali haZARI" userId="b94a9689e1a062b0" providerId="LiveId" clId="{07042E42-7BC9-4225-A0B1-DA85601773AE}" dt="2021-05-26T04:48:28.061" v="14" actId="22"/>
          <ac:spMkLst>
            <pc:docMk/>
            <pc:sldMk cId="2780095593" sldId="261"/>
            <ac:spMk id="4" creationId="{EA589BAC-353C-4368-B40C-362ACDB1579D}"/>
          </ac:spMkLst>
        </pc:spChg>
        <pc:spChg chg="add del mod ord">
          <ac:chgData name="Abdeali haZARI" userId="b94a9689e1a062b0" providerId="LiveId" clId="{07042E42-7BC9-4225-A0B1-DA85601773AE}" dt="2021-05-26T04:55:35.533" v="25"/>
          <ac:spMkLst>
            <pc:docMk/>
            <pc:sldMk cId="2780095593" sldId="261"/>
            <ac:spMk id="5" creationId="{0A4CAFE5-7EE0-4769-88A6-3EA6F2A54907}"/>
          </ac:spMkLst>
        </pc:spChg>
        <pc:picChg chg="add mod ord">
          <ac:chgData name="Abdeali haZARI" userId="b94a9689e1a062b0" providerId="LiveId" clId="{07042E42-7BC9-4225-A0B1-DA85601773AE}" dt="2021-05-26T04:48:28.061" v="14" actId="22"/>
          <ac:picMkLst>
            <pc:docMk/>
            <pc:sldMk cId="2780095593" sldId="261"/>
            <ac:picMk id="7" creationId="{4904E2CB-8E74-446F-8049-B8E1AAA923C0}"/>
          </ac:picMkLst>
        </pc:picChg>
        <pc:picChg chg="add mod">
          <ac:chgData name="Abdeali haZARI" userId="b94a9689e1a062b0" providerId="LiveId" clId="{07042E42-7BC9-4225-A0B1-DA85601773AE}" dt="2021-05-26T04:55:35.533" v="25"/>
          <ac:picMkLst>
            <pc:docMk/>
            <pc:sldMk cId="2780095593" sldId="261"/>
            <ac:picMk id="8" creationId="{A135BCCC-B16E-403B-9F8E-619275451FAF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56:29.132" v="27" actId="22"/>
        <pc:sldMkLst>
          <pc:docMk/>
          <pc:sldMk cId="3461567774" sldId="262"/>
        </pc:sldMkLst>
        <pc:spChg chg="mod ord">
          <ac:chgData name="Abdeali haZARI" userId="b94a9689e1a062b0" providerId="LiveId" clId="{07042E42-7BC9-4225-A0B1-DA85601773AE}" dt="2021-05-26T04:48:31.806" v="15" actId="700"/>
          <ac:spMkLst>
            <pc:docMk/>
            <pc:sldMk cId="3461567774" sldId="262"/>
            <ac:spMk id="2" creationId="{C04E5F9A-823A-4BA2-BA20-8F4B8BCEEE96}"/>
          </ac:spMkLst>
        </pc:spChg>
        <pc:spChg chg="del mod ord">
          <ac:chgData name="Abdeali haZARI" userId="b94a9689e1a062b0" providerId="LiveId" clId="{07042E42-7BC9-4225-A0B1-DA85601773AE}" dt="2021-05-26T04:48:31.806" v="15" actId="700"/>
          <ac:spMkLst>
            <pc:docMk/>
            <pc:sldMk cId="3461567774" sldId="262"/>
            <ac:spMk id="3" creationId="{1FC8F9C0-84F1-4C1F-BD8A-517412C86C2A}"/>
          </ac:spMkLst>
        </pc:spChg>
        <pc:spChg chg="add del mod ord">
          <ac:chgData name="Abdeali haZARI" userId="b94a9689e1a062b0" providerId="LiveId" clId="{07042E42-7BC9-4225-A0B1-DA85601773AE}" dt="2021-05-26T04:48:53.961" v="16" actId="22"/>
          <ac:spMkLst>
            <pc:docMk/>
            <pc:sldMk cId="3461567774" sldId="262"/>
            <ac:spMk id="4" creationId="{628C4830-9FE0-494D-8C47-869622648EEF}"/>
          </ac:spMkLst>
        </pc:spChg>
        <pc:spChg chg="add del mod ord">
          <ac:chgData name="Abdeali haZARI" userId="b94a9689e1a062b0" providerId="LiveId" clId="{07042E42-7BC9-4225-A0B1-DA85601773AE}" dt="2021-05-26T04:56:29.132" v="27" actId="22"/>
          <ac:spMkLst>
            <pc:docMk/>
            <pc:sldMk cId="3461567774" sldId="262"/>
            <ac:spMk id="5" creationId="{F267EB90-DE70-4EDA-8B21-887EFD70ADA5}"/>
          </ac:spMkLst>
        </pc:spChg>
        <pc:picChg chg="add mod ord">
          <ac:chgData name="Abdeali haZARI" userId="b94a9689e1a062b0" providerId="LiveId" clId="{07042E42-7BC9-4225-A0B1-DA85601773AE}" dt="2021-05-26T04:48:53.961" v="16" actId="22"/>
          <ac:picMkLst>
            <pc:docMk/>
            <pc:sldMk cId="3461567774" sldId="262"/>
            <ac:picMk id="7" creationId="{AB54C144-FFF0-4083-A658-03AA113A979F}"/>
          </ac:picMkLst>
        </pc:picChg>
        <pc:picChg chg="add mod ord">
          <ac:chgData name="Abdeali haZARI" userId="b94a9689e1a062b0" providerId="LiveId" clId="{07042E42-7BC9-4225-A0B1-DA85601773AE}" dt="2021-05-26T04:56:29.132" v="27" actId="22"/>
          <ac:picMkLst>
            <pc:docMk/>
            <pc:sldMk cId="3461567774" sldId="262"/>
            <ac:picMk id="9" creationId="{77AD5CF5-BA93-4651-B882-E5E840514B5A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56:57.385" v="28" actId="22"/>
        <pc:sldMkLst>
          <pc:docMk/>
          <pc:sldMk cId="2885438750" sldId="263"/>
        </pc:sldMkLst>
        <pc:spChg chg="mod ord">
          <ac:chgData name="Abdeali haZARI" userId="b94a9689e1a062b0" providerId="LiveId" clId="{07042E42-7BC9-4225-A0B1-DA85601773AE}" dt="2021-05-26T04:48:56.968" v="17" actId="700"/>
          <ac:spMkLst>
            <pc:docMk/>
            <pc:sldMk cId="2885438750" sldId="263"/>
            <ac:spMk id="2" creationId="{D0C3099A-E837-4F48-8429-DA9D24BBD9FA}"/>
          </ac:spMkLst>
        </pc:spChg>
        <pc:spChg chg="del mod ord">
          <ac:chgData name="Abdeali haZARI" userId="b94a9689e1a062b0" providerId="LiveId" clId="{07042E42-7BC9-4225-A0B1-DA85601773AE}" dt="2021-05-26T04:48:56.968" v="17" actId="700"/>
          <ac:spMkLst>
            <pc:docMk/>
            <pc:sldMk cId="2885438750" sldId="263"/>
            <ac:spMk id="3" creationId="{FB485E13-A220-4947-B8E2-15FBB4DADC01}"/>
          </ac:spMkLst>
        </pc:spChg>
        <pc:spChg chg="add del mod ord">
          <ac:chgData name="Abdeali haZARI" userId="b94a9689e1a062b0" providerId="LiveId" clId="{07042E42-7BC9-4225-A0B1-DA85601773AE}" dt="2021-05-26T04:49:25.026" v="18" actId="22"/>
          <ac:spMkLst>
            <pc:docMk/>
            <pc:sldMk cId="2885438750" sldId="263"/>
            <ac:spMk id="4" creationId="{7C3DBA33-8307-42F7-AE22-E2D4A59E483B}"/>
          </ac:spMkLst>
        </pc:spChg>
        <pc:spChg chg="add del mod ord">
          <ac:chgData name="Abdeali haZARI" userId="b94a9689e1a062b0" providerId="LiveId" clId="{07042E42-7BC9-4225-A0B1-DA85601773AE}" dt="2021-05-26T04:56:57.385" v="28" actId="22"/>
          <ac:spMkLst>
            <pc:docMk/>
            <pc:sldMk cId="2885438750" sldId="263"/>
            <ac:spMk id="5" creationId="{A6BF5BEE-D57B-4AEC-BC7F-ABB85AB58C89}"/>
          </ac:spMkLst>
        </pc:spChg>
        <pc:picChg chg="add mod ord">
          <ac:chgData name="Abdeali haZARI" userId="b94a9689e1a062b0" providerId="LiveId" clId="{07042E42-7BC9-4225-A0B1-DA85601773AE}" dt="2021-05-26T04:49:25.026" v="18" actId="22"/>
          <ac:picMkLst>
            <pc:docMk/>
            <pc:sldMk cId="2885438750" sldId="263"/>
            <ac:picMk id="7" creationId="{FDD15E00-A9A6-4152-8163-111783C2FC0B}"/>
          </ac:picMkLst>
        </pc:picChg>
        <pc:picChg chg="add mod ord">
          <ac:chgData name="Abdeali haZARI" userId="b94a9689e1a062b0" providerId="LiveId" clId="{07042E42-7BC9-4225-A0B1-DA85601773AE}" dt="2021-05-26T04:56:57.385" v="28" actId="22"/>
          <ac:picMkLst>
            <pc:docMk/>
            <pc:sldMk cId="2885438750" sldId="263"/>
            <ac:picMk id="9" creationId="{D07DD30D-2ADC-4EE8-B0D9-0322BDA7FA67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57:54.430" v="29" actId="22"/>
        <pc:sldMkLst>
          <pc:docMk/>
          <pc:sldMk cId="2698881324" sldId="264"/>
        </pc:sldMkLst>
        <pc:spChg chg="mod ord">
          <ac:chgData name="Abdeali haZARI" userId="b94a9689e1a062b0" providerId="LiveId" clId="{07042E42-7BC9-4225-A0B1-DA85601773AE}" dt="2021-05-26T04:49:28.057" v="19" actId="700"/>
          <ac:spMkLst>
            <pc:docMk/>
            <pc:sldMk cId="2698881324" sldId="264"/>
            <ac:spMk id="2" creationId="{5806401B-0666-40A0-BE9B-943C3EBE2025}"/>
          </ac:spMkLst>
        </pc:spChg>
        <pc:spChg chg="del mod ord">
          <ac:chgData name="Abdeali haZARI" userId="b94a9689e1a062b0" providerId="LiveId" clId="{07042E42-7BC9-4225-A0B1-DA85601773AE}" dt="2021-05-26T04:49:28.057" v="19" actId="700"/>
          <ac:spMkLst>
            <pc:docMk/>
            <pc:sldMk cId="2698881324" sldId="264"/>
            <ac:spMk id="3" creationId="{6AB2BDF2-45B6-4D7C-8405-29DB29B716B7}"/>
          </ac:spMkLst>
        </pc:spChg>
        <pc:spChg chg="add del mod ord">
          <ac:chgData name="Abdeali haZARI" userId="b94a9689e1a062b0" providerId="LiveId" clId="{07042E42-7BC9-4225-A0B1-DA85601773AE}" dt="2021-05-26T04:49:47.192" v="20" actId="22"/>
          <ac:spMkLst>
            <pc:docMk/>
            <pc:sldMk cId="2698881324" sldId="264"/>
            <ac:spMk id="4" creationId="{F1D2C3C7-7B9E-4A35-9FDD-BF9058DF13D2}"/>
          </ac:spMkLst>
        </pc:spChg>
        <pc:spChg chg="add del mod ord">
          <ac:chgData name="Abdeali haZARI" userId="b94a9689e1a062b0" providerId="LiveId" clId="{07042E42-7BC9-4225-A0B1-DA85601773AE}" dt="2021-05-26T04:57:54.430" v="29" actId="22"/>
          <ac:spMkLst>
            <pc:docMk/>
            <pc:sldMk cId="2698881324" sldId="264"/>
            <ac:spMk id="5" creationId="{2BCC51FA-085F-4948-A459-06DC1D5F8D70}"/>
          </ac:spMkLst>
        </pc:spChg>
        <pc:picChg chg="add mod ord">
          <ac:chgData name="Abdeali haZARI" userId="b94a9689e1a062b0" providerId="LiveId" clId="{07042E42-7BC9-4225-A0B1-DA85601773AE}" dt="2021-05-26T04:49:47.192" v="20" actId="22"/>
          <ac:picMkLst>
            <pc:docMk/>
            <pc:sldMk cId="2698881324" sldId="264"/>
            <ac:picMk id="7" creationId="{EE211EBF-54E8-4E54-B0CA-52ABA3042018}"/>
          </ac:picMkLst>
        </pc:picChg>
        <pc:picChg chg="add mod ord">
          <ac:chgData name="Abdeali haZARI" userId="b94a9689e1a062b0" providerId="LiveId" clId="{07042E42-7BC9-4225-A0B1-DA85601773AE}" dt="2021-05-26T04:57:54.430" v="29" actId="22"/>
          <ac:picMkLst>
            <pc:docMk/>
            <pc:sldMk cId="2698881324" sldId="264"/>
            <ac:picMk id="9" creationId="{F12663EC-4CB8-4D0F-9872-62BF597F434F}"/>
          </ac:picMkLst>
        </pc:picChg>
      </pc:sldChg>
      <pc:sldChg chg="addSp delSp modSp mod modClrScheme chgLayout">
        <pc:chgData name="Abdeali haZARI" userId="b94a9689e1a062b0" providerId="LiveId" clId="{07042E42-7BC9-4225-A0B1-DA85601773AE}" dt="2021-05-26T04:58:12.518" v="30" actId="22"/>
        <pc:sldMkLst>
          <pc:docMk/>
          <pc:sldMk cId="1350748086" sldId="265"/>
        </pc:sldMkLst>
        <pc:spChg chg="mod ord">
          <ac:chgData name="Abdeali haZARI" userId="b94a9689e1a062b0" providerId="LiveId" clId="{07042E42-7BC9-4225-A0B1-DA85601773AE}" dt="2021-05-26T04:49:50.580" v="21" actId="700"/>
          <ac:spMkLst>
            <pc:docMk/>
            <pc:sldMk cId="1350748086" sldId="265"/>
            <ac:spMk id="2" creationId="{943350C2-10D5-4352-8A2D-6B196020A721}"/>
          </ac:spMkLst>
        </pc:spChg>
        <pc:spChg chg="del mod ord">
          <ac:chgData name="Abdeali haZARI" userId="b94a9689e1a062b0" providerId="LiveId" clId="{07042E42-7BC9-4225-A0B1-DA85601773AE}" dt="2021-05-26T04:49:50.580" v="21" actId="700"/>
          <ac:spMkLst>
            <pc:docMk/>
            <pc:sldMk cId="1350748086" sldId="265"/>
            <ac:spMk id="3" creationId="{D577823A-B586-4F1C-8350-45FDCFDCFB41}"/>
          </ac:spMkLst>
        </pc:spChg>
        <pc:spChg chg="add del mod ord">
          <ac:chgData name="Abdeali haZARI" userId="b94a9689e1a062b0" providerId="LiveId" clId="{07042E42-7BC9-4225-A0B1-DA85601773AE}" dt="2021-05-26T04:51:27.747" v="22" actId="22"/>
          <ac:spMkLst>
            <pc:docMk/>
            <pc:sldMk cId="1350748086" sldId="265"/>
            <ac:spMk id="4" creationId="{783884ED-9BB4-459A-8574-FCE1B09CE1F7}"/>
          </ac:spMkLst>
        </pc:spChg>
        <pc:spChg chg="add del mod ord">
          <ac:chgData name="Abdeali haZARI" userId="b94a9689e1a062b0" providerId="LiveId" clId="{07042E42-7BC9-4225-A0B1-DA85601773AE}" dt="2021-05-26T04:58:12.518" v="30" actId="22"/>
          <ac:spMkLst>
            <pc:docMk/>
            <pc:sldMk cId="1350748086" sldId="265"/>
            <ac:spMk id="5" creationId="{E993E828-8538-43D3-88EB-355AE323E268}"/>
          </ac:spMkLst>
        </pc:spChg>
        <pc:picChg chg="add mod ord">
          <ac:chgData name="Abdeali haZARI" userId="b94a9689e1a062b0" providerId="LiveId" clId="{07042E42-7BC9-4225-A0B1-DA85601773AE}" dt="2021-05-26T04:51:27.747" v="22" actId="22"/>
          <ac:picMkLst>
            <pc:docMk/>
            <pc:sldMk cId="1350748086" sldId="265"/>
            <ac:picMk id="7" creationId="{5185370A-7D5A-4B3C-9B98-32E31A42CC8B}"/>
          </ac:picMkLst>
        </pc:picChg>
        <pc:picChg chg="add mod ord">
          <ac:chgData name="Abdeali haZARI" userId="b94a9689e1a062b0" providerId="LiveId" clId="{07042E42-7BC9-4225-A0B1-DA85601773AE}" dt="2021-05-26T04:58:12.518" v="30" actId="22"/>
          <ac:picMkLst>
            <pc:docMk/>
            <pc:sldMk cId="1350748086" sldId="265"/>
            <ac:picMk id="9" creationId="{B6BD582A-6EEA-4335-B1E3-6D8E3BC13439}"/>
          </ac:picMkLst>
        </pc:picChg>
      </pc:sldChg>
      <pc:sldChg chg="addSp delSp modSp new mod modClrScheme chgLayout">
        <pc:chgData name="Abdeali haZARI" userId="b94a9689e1a062b0" providerId="LiveId" clId="{07042E42-7BC9-4225-A0B1-DA85601773AE}" dt="2021-05-26T05:06:12.244" v="48" actId="22"/>
        <pc:sldMkLst>
          <pc:docMk/>
          <pc:sldMk cId="3502900174" sldId="266"/>
        </pc:sldMkLst>
        <pc:spChg chg="mod ord">
          <ac:chgData name="Abdeali haZARI" userId="b94a9689e1a062b0" providerId="LiveId" clId="{07042E42-7BC9-4225-A0B1-DA85601773AE}" dt="2021-05-26T05:05:29.382" v="45" actId="700"/>
          <ac:spMkLst>
            <pc:docMk/>
            <pc:sldMk cId="3502900174" sldId="266"/>
            <ac:spMk id="2" creationId="{C9DD8B02-7479-428C-9ECD-E8C7EB97A5FA}"/>
          </ac:spMkLst>
        </pc:spChg>
        <pc:spChg chg="del mod ord">
          <ac:chgData name="Abdeali haZARI" userId="b94a9689e1a062b0" providerId="LiveId" clId="{07042E42-7BC9-4225-A0B1-DA85601773AE}" dt="2021-05-26T05:05:29.382" v="45" actId="700"/>
          <ac:spMkLst>
            <pc:docMk/>
            <pc:sldMk cId="3502900174" sldId="266"/>
            <ac:spMk id="3" creationId="{0048AF8D-1E0A-4608-A860-9AEBAC82BAC9}"/>
          </ac:spMkLst>
        </pc:spChg>
        <pc:spChg chg="del">
          <ac:chgData name="Abdeali haZARI" userId="b94a9689e1a062b0" providerId="LiveId" clId="{07042E42-7BC9-4225-A0B1-DA85601773AE}" dt="2021-05-26T05:05:29.382" v="45" actId="700"/>
          <ac:spMkLst>
            <pc:docMk/>
            <pc:sldMk cId="3502900174" sldId="266"/>
            <ac:spMk id="4" creationId="{D079A5E0-6F33-46FC-8390-405B41FB8D91}"/>
          </ac:spMkLst>
        </pc:spChg>
        <pc:spChg chg="add del mod ord">
          <ac:chgData name="Abdeali haZARI" userId="b94a9689e1a062b0" providerId="LiveId" clId="{07042E42-7BC9-4225-A0B1-DA85601773AE}" dt="2021-05-26T05:06:01.603" v="46" actId="22"/>
          <ac:spMkLst>
            <pc:docMk/>
            <pc:sldMk cId="3502900174" sldId="266"/>
            <ac:spMk id="5" creationId="{0F833727-76E8-4856-AC89-4E59FE15336B}"/>
          </ac:spMkLst>
        </pc:spChg>
        <pc:spChg chg="add del mod">
          <ac:chgData name="Abdeali haZARI" userId="b94a9689e1a062b0" providerId="LiveId" clId="{07042E42-7BC9-4225-A0B1-DA85601773AE}" dt="2021-05-26T05:06:12.244" v="48" actId="22"/>
          <ac:spMkLst>
            <pc:docMk/>
            <pc:sldMk cId="3502900174" sldId="266"/>
            <ac:spMk id="9" creationId="{90F96D07-A212-4CDF-8C02-E2D23C723570}"/>
          </ac:spMkLst>
        </pc:spChg>
        <pc:picChg chg="add del mod ord">
          <ac:chgData name="Abdeali haZARI" userId="b94a9689e1a062b0" providerId="LiveId" clId="{07042E42-7BC9-4225-A0B1-DA85601773AE}" dt="2021-05-26T05:06:03.262" v="47" actId="478"/>
          <ac:picMkLst>
            <pc:docMk/>
            <pc:sldMk cId="3502900174" sldId="266"/>
            <ac:picMk id="7" creationId="{0FA3AA6E-EB3C-4039-83C4-7C93CC61329C}"/>
          </ac:picMkLst>
        </pc:picChg>
        <pc:picChg chg="add mod ord">
          <ac:chgData name="Abdeali haZARI" userId="b94a9689e1a062b0" providerId="LiveId" clId="{07042E42-7BC9-4225-A0B1-DA85601773AE}" dt="2021-05-26T05:06:12.244" v="48" actId="22"/>
          <ac:picMkLst>
            <pc:docMk/>
            <pc:sldMk cId="3502900174" sldId="266"/>
            <ac:picMk id="11" creationId="{F62D6893-F1F5-4EC3-93D4-B0565D9E07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4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5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9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95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8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0EB6EC-CF4D-437C-A89D-63578026E8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4ADBE1-022D-499C-8BCC-49A17875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FACA-D5DB-435B-8C18-B3FD20FA5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Cinema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E3C46-B1FA-4E71-AC4A-AADE0C2D9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Sufyan 20K-0386</a:t>
            </a:r>
          </a:p>
          <a:p>
            <a:pPr algn="r"/>
            <a:r>
              <a:rPr lang="en-US" dirty="0"/>
              <a:t>Abdeali 20K-0122</a:t>
            </a:r>
          </a:p>
          <a:p>
            <a:pPr algn="r"/>
            <a:r>
              <a:rPr lang="en-US" dirty="0"/>
              <a:t>Nausherwan 20K-0428</a:t>
            </a:r>
          </a:p>
        </p:txBody>
      </p:sp>
    </p:spTree>
    <p:extLst>
      <p:ext uri="{BB962C8B-B14F-4D97-AF65-F5344CB8AC3E}">
        <p14:creationId xmlns:p14="http://schemas.microsoft.com/office/powerpoint/2010/main" val="15174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50C2-10D5-4352-8A2D-6B19602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85370A-7D5A-4B3C-9B98-32E31A42C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3031773"/>
            <a:ext cx="4718050" cy="236766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BD582A-6EEA-4335-B1E3-6D8E3BC13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3233025"/>
            <a:ext cx="4718050" cy="1965163"/>
          </a:xfrm>
        </p:spPr>
      </p:pic>
    </p:spTree>
    <p:extLst>
      <p:ext uri="{BB962C8B-B14F-4D97-AF65-F5344CB8AC3E}">
        <p14:creationId xmlns:p14="http://schemas.microsoft.com/office/powerpoint/2010/main" val="135074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8B02-7479-428C-9ECD-E8C7EB97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2D6893-F1F5-4EC3-93D4-B0565D9E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74" y="2557463"/>
            <a:ext cx="5106052" cy="3317875"/>
          </a:xfrm>
        </p:spPr>
      </p:pic>
    </p:spTree>
    <p:extLst>
      <p:ext uri="{BB962C8B-B14F-4D97-AF65-F5344CB8AC3E}">
        <p14:creationId xmlns:p14="http://schemas.microsoft.com/office/powerpoint/2010/main" val="35029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BA93-E720-492C-828F-BE27D6E4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Login/Signup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43279-46D9-4F90-8097-B72CDC90EF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718914"/>
            <a:ext cx="4718050" cy="299338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B05529-9865-4D62-80EE-B7A06902C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862177"/>
            <a:ext cx="4718050" cy="2706858"/>
          </a:xfrm>
        </p:spPr>
      </p:pic>
    </p:spTree>
    <p:extLst>
      <p:ext uri="{BB962C8B-B14F-4D97-AF65-F5344CB8AC3E}">
        <p14:creationId xmlns:p14="http://schemas.microsoft.com/office/powerpoint/2010/main" val="23992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D666-638A-4C10-ADAB-D167BAB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38A6F4-2E1B-4744-963E-909F89B039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2173" y="2560638"/>
            <a:ext cx="4290853" cy="33099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E1BE59-EC7F-4F0C-8A4B-345D6FD96F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896478"/>
            <a:ext cx="4718050" cy="2638256"/>
          </a:xfrm>
        </p:spPr>
      </p:pic>
    </p:spTree>
    <p:extLst>
      <p:ext uri="{BB962C8B-B14F-4D97-AF65-F5344CB8AC3E}">
        <p14:creationId xmlns:p14="http://schemas.microsoft.com/office/powerpoint/2010/main" val="33035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908B-A2F0-4939-BD46-BEF5A500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081D6-829D-4ED2-87F4-6E6F3C963B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783341"/>
            <a:ext cx="4718050" cy="28645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799791-84C4-4147-8E88-715C275889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7993" y="2560638"/>
            <a:ext cx="3365514" cy="3309937"/>
          </a:xfrm>
        </p:spPr>
      </p:pic>
    </p:spTree>
    <p:extLst>
      <p:ext uri="{BB962C8B-B14F-4D97-AF65-F5344CB8AC3E}">
        <p14:creationId xmlns:p14="http://schemas.microsoft.com/office/powerpoint/2010/main" val="308902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CBA7-7EC0-42B6-9578-B989005E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7969D3-8F8A-4E8A-9109-1B5F453068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953802"/>
            <a:ext cx="4718050" cy="252360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487382A-38EF-4A12-8FC9-D83194123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7880" y="2560638"/>
            <a:ext cx="3045740" cy="3309937"/>
          </a:xfrm>
        </p:spPr>
      </p:pic>
    </p:spTree>
    <p:extLst>
      <p:ext uri="{BB962C8B-B14F-4D97-AF65-F5344CB8AC3E}">
        <p14:creationId xmlns:p14="http://schemas.microsoft.com/office/powerpoint/2010/main" val="19257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C718-C324-421A-8640-17C1298B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Section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4E2CB-8E74-446F-8049-B8E1AAA923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671182"/>
            <a:ext cx="4718050" cy="3088848"/>
          </a:xfr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135BCCC-B16E-403B-9F8E-619275451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175" y="2560638"/>
            <a:ext cx="4573149" cy="3309937"/>
          </a:xfrm>
        </p:spPr>
      </p:pic>
    </p:spTree>
    <p:extLst>
      <p:ext uri="{BB962C8B-B14F-4D97-AF65-F5344CB8AC3E}">
        <p14:creationId xmlns:p14="http://schemas.microsoft.com/office/powerpoint/2010/main" val="27800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F9A-823A-4BA2-BA20-8F4B8BCE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and timing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4C144-FFF0-4083-A658-03AA113A97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7889" y="2560638"/>
            <a:ext cx="4259422" cy="33099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AD5CF5-BA93-4651-B882-E5E840514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4729" y="2560638"/>
            <a:ext cx="3672041" cy="3309937"/>
          </a:xfrm>
        </p:spPr>
      </p:pic>
    </p:spTree>
    <p:extLst>
      <p:ext uri="{BB962C8B-B14F-4D97-AF65-F5344CB8AC3E}">
        <p14:creationId xmlns:p14="http://schemas.microsoft.com/office/powerpoint/2010/main" val="346156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099A-E837-4F48-8429-DA9D24BB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 Booking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15E00-A9A6-4152-8163-111783C2F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651" y="2560638"/>
            <a:ext cx="4455898" cy="33099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7DD30D-2ADC-4EE8-B0D9-0322BDA7F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838554"/>
            <a:ext cx="4718050" cy="2754104"/>
          </a:xfrm>
        </p:spPr>
      </p:pic>
    </p:spTree>
    <p:extLst>
      <p:ext uri="{BB962C8B-B14F-4D97-AF65-F5344CB8AC3E}">
        <p14:creationId xmlns:p14="http://schemas.microsoft.com/office/powerpoint/2010/main" val="288543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401B-0666-40A0-BE9B-943C3EBE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11EBF-54E8-4E54-B0CA-52ABA30420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797243"/>
            <a:ext cx="4718050" cy="283672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2663EC-4CB8-4D0F-9872-62BF597F4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2742803"/>
            <a:ext cx="4718050" cy="2945607"/>
          </a:xfrm>
        </p:spPr>
      </p:pic>
    </p:spTree>
    <p:extLst>
      <p:ext uri="{BB962C8B-B14F-4D97-AF65-F5344CB8AC3E}">
        <p14:creationId xmlns:p14="http://schemas.microsoft.com/office/powerpoint/2010/main" val="2698881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32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Cinema Reservation system</vt:lpstr>
      <vt:lpstr>Login/Signup Page</vt:lpstr>
      <vt:lpstr>Signup</vt:lpstr>
      <vt:lpstr>Login Page</vt:lpstr>
      <vt:lpstr>Home page</vt:lpstr>
      <vt:lpstr>Movie Section</vt:lpstr>
      <vt:lpstr>Location and timing</vt:lpstr>
      <vt:lpstr>Seat Booking</vt:lpstr>
      <vt:lpstr>Confirmation</vt:lpstr>
      <vt:lpstr>Pay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Reservation system</dc:title>
  <dc:creator>Abdeali haZARI</dc:creator>
  <cp:lastModifiedBy>Abdeali haZARI</cp:lastModifiedBy>
  <cp:revision>2</cp:revision>
  <dcterms:created xsi:type="dcterms:W3CDTF">2021-05-26T04:28:38Z</dcterms:created>
  <dcterms:modified xsi:type="dcterms:W3CDTF">2021-05-26T05:06:15Z</dcterms:modified>
</cp:coreProperties>
</file>