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idZmlhqDVLgovJfxzyniy+HZA0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8" name="Google Shape;16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2" l="0" r="743"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a:t>
            </a:r>
            <a:r>
              <a:rPr lang="en" sz="1100">
                <a:solidFill>
                  <a:schemeClr val="dk1"/>
                </a:solidFill>
              </a:rPr>
              <a:t>SHERWIN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:au3111212050</a:t>
            </a:r>
            <a:r>
              <a:rPr lang="en" sz="1100">
                <a:solidFill>
                  <a:schemeClr val="dk1"/>
                </a:solidFill>
              </a:rPr>
              <a:t>51</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6"/>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Service-Page</a:t>
            </a:r>
            <a:endParaRPr/>
          </a:p>
        </p:txBody>
      </p:sp>
      <p:pic>
        <p:nvPicPr>
          <p:cNvPr id="154" name="Google Shape;154;p46"/>
          <p:cNvPicPr preferRelativeResize="0"/>
          <p:nvPr/>
        </p:nvPicPr>
        <p:blipFill rotWithShape="1">
          <a:blip r:embed="rId3">
            <a:alphaModFix/>
          </a:blip>
          <a:srcRect b="0" l="0" r="0" t="0"/>
          <a:stretch/>
        </p:blipFill>
        <p:spPr>
          <a:xfrm>
            <a:off x="872100" y="1267650"/>
            <a:ext cx="7642899"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48"/>
          <p:cNvPicPr preferRelativeResize="0"/>
          <p:nvPr/>
        </p:nvPicPr>
        <p:blipFill rotWithShape="1">
          <a:blip r:embed="rId3">
            <a:alphaModFix/>
          </a:blip>
          <a:srcRect b="0" l="0" r="0" t="0"/>
          <a:stretch/>
        </p:blipFill>
        <p:spPr>
          <a:xfrm>
            <a:off x="152400" y="776425"/>
            <a:ext cx="8309900" cy="389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5" name="Google Shape;165;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171" name="Google Shape;171;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2" name="Google Shape;172;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