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Sherwin </a:t>
            </a:r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9,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17D14D-3EFE-774A-981C-D750C51B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0"/>
            <a:ext cx="934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D7F1-1516-5744-949C-C6A6BC5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8989A-D0C8-1F40-A012-5922E71E4A66}"/>
              </a:ext>
            </a:extLst>
          </p:cNvPr>
          <p:cNvSpPr/>
          <p:nvPr/>
        </p:nvSpPr>
        <p:spPr>
          <a:xfrm>
            <a:off x="924018" y="1473871"/>
            <a:ext cx="3619700" cy="4644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6F3A6-7579-B749-A464-15FD0527DB1E}"/>
              </a:ext>
            </a:extLst>
          </p:cNvPr>
          <p:cNvSpPr/>
          <p:nvPr/>
        </p:nvSpPr>
        <p:spPr>
          <a:xfrm>
            <a:off x="4781150" y="1473870"/>
            <a:ext cx="3759533" cy="4644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4916-6C78-2B49-BB95-7692E541E273}"/>
              </a:ext>
            </a:extLst>
          </p:cNvPr>
          <p:cNvSpPr txBox="1"/>
          <p:nvPr/>
        </p:nvSpPr>
        <p:spPr>
          <a:xfrm>
            <a:off x="6513920" y="61235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DD554-44D2-E447-845A-57403CD827D1}"/>
              </a:ext>
            </a:extLst>
          </p:cNvPr>
          <p:cNvSpPr txBox="1"/>
          <p:nvPr/>
        </p:nvSpPr>
        <p:spPr>
          <a:xfrm>
            <a:off x="2630077" y="621781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817C2-B606-D641-A375-ABF13C9DE17D}"/>
              </a:ext>
            </a:extLst>
          </p:cNvPr>
          <p:cNvSpPr/>
          <p:nvPr/>
        </p:nvSpPr>
        <p:spPr>
          <a:xfrm>
            <a:off x="1206629" y="1690688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219B4-6B6E-3C49-8B54-B6B4C5DEF8FB}"/>
              </a:ext>
            </a:extLst>
          </p:cNvPr>
          <p:cNvSpPr/>
          <p:nvPr/>
        </p:nvSpPr>
        <p:spPr>
          <a:xfrm>
            <a:off x="1225482" y="2652222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D8CB1-DE39-714A-98F3-AAB808CDB631}"/>
              </a:ext>
            </a:extLst>
          </p:cNvPr>
          <p:cNvSpPr/>
          <p:nvPr/>
        </p:nvSpPr>
        <p:spPr>
          <a:xfrm>
            <a:off x="1244336" y="3708024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F71DA-ED9F-D641-8775-598A7D57E825}"/>
              </a:ext>
            </a:extLst>
          </p:cNvPr>
          <p:cNvSpPr/>
          <p:nvPr/>
        </p:nvSpPr>
        <p:spPr>
          <a:xfrm>
            <a:off x="1253763" y="4726119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5663F-277F-7D4E-BDF0-654E5B284A7E}"/>
              </a:ext>
            </a:extLst>
          </p:cNvPr>
          <p:cNvSpPr/>
          <p:nvPr/>
        </p:nvSpPr>
        <p:spPr>
          <a:xfrm>
            <a:off x="5118752" y="1709542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order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A3B482-C02F-3645-9779-95BB4614EC64}"/>
              </a:ext>
            </a:extLst>
          </p:cNvPr>
          <p:cNvSpPr/>
          <p:nvPr/>
        </p:nvSpPr>
        <p:spPr>
          <a:xfrm>
            <a:off x="5118752" y="2699357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products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F2FC6-DC0E-F944-A480-9E595CFA3BD0}"/>
              </a:ext>
            </a:extLst>
          </p:cNvPr>
          <p:cNvSpPr/>
          <p:nvPr/>
        </p:nvSpPr>
        <p:spPr>
          <a:xfrm>
            <a:off x="5137606" y="3670318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BA98E-5A1D-CB4F-A2C2-282D9452954F}"/>
              </a:ext>
            </a:extLst>
          </p:cNvPr>
          <p:cNvSpPr/>
          <p:nvPr/>
        </p:nvSpPr>
        <p:spPr>
          <a:xfrm>
            <a:off x="5147033" y="4678987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D53A66-D0C0-FF42-84E1-437CE6F2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98" y="-2072"/>
            <a:ext cx="4980002" cy="3423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7C54F-78D1-4445-96EA-25F31E58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10" y="3242187"/>
            <a:ext cx="4242396" cy="42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C08-DD98-A94E-9222-CD8BA3BC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D463C-A577-544E-87A5-7FCEFEEA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96709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03">
                  <a:extLst>
                    <a:ext uri="{9D8B030D-6E8A-4147-A177-3AD203B41FA5}">
                      <a16:colId xmlns:a16="http://schemas.microsoft.com/office/drawing/2014/main" val="503894004"/>
                    </a:ext>
                  </a:extLst>
                </a:gridCol>
                <a:gridCol w="1947042">
                  <a:extLst>
                    <a:ext uri="{9D8B030D-6E8A-4147-A177-3AD203B41FA5}">
                      <a16:colId xmlns:a16="http://schemas.microsoft.com/office/drawing/2014/main" val="1752339984"/>
                    </a:ext>
                  </a:extLst>
                </a:gridCol>
                <a:gridCol w="2154927">
                  <a:extLst>
                    <a:ext uri="{9D8B030D-6E8A-4147-A177-3AD203B41FA5}">
                      <a16:colId xmlns:a16="http://schemas.microsoft.com/office/drawing/2014/main" val="420400775"/>
                    </a:ext>
                  </a:extLst>
                </a:gridCol>
                <a:gridCol w="3000397">
                  <a:extLst>
                    <a:ext uri="{9D8B030D-6E8A-4147-A177-3AD203B41FA5}">
                      <a16:colId xmlns:a16="http://schemas.microsoft.com/office/drawing/2014/main" val="1170000772"/>
                    </a:ext>
                  </a:extLst>
                </a:gridCol>
                <a:gridCol w="2469931">
                  <a:extLst>
                    <a:ext uri="{9D8B030D-6E8A-4147-A177-3AD203B41FA5}">
                      <a16:colId xmlns:a16="http://schemas.microsoft.com/office/drawing/2014/main" val="136901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Springboot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15C71-366B-5642-A153-5AACA97F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90" y="0"/>
            <a:ext cx="94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BFE184-94EA-374C-9DF2-6592AE26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2192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" id="{DFB81A51-31B1-2249-8A4A-AE693C5933F7}" vid="{09E0B701-A038-E044-BE04-B34FB45C35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</TotalTime>
  <Words>35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Sherwin Ebook</vt:lpstr>
      <vt:lpstr>PowerPoint Presentation</vt:lpstr>
      <vt:lpstr>ebook</vt:lpstr>
      <vt:lpstr>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Sherwin blog</dc:title>
  <dc:creator>sherwin water</dc:creator>
  <cp:lastModifiedBy>Shuwen Wang</cp:lastModifiedBy>
  <cp:revision>26</cp:revision>
  <dcterms:created xsi:type="dcterms:W3CDTF">2020-06-13T14:50:36Z</dcterms:created>
  <dcterms:modified xsi:type="dcterms:W3CDTF">2020-09-11T04:24:26Z</dcterms:modified>
</cp:coreProperties>
</file>