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Sherwin </a:t>
            </a:r>
            <a:r>
              <a:rPr lang="en-US" dirty="0" err="1"/>
              <a:t>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9, 2020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317D14D-3EFE-774A-981C-D750C51BA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0"/>
            <a:ext cx="9348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8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D7F1-1516-5744-949C-C6A6BC5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ebook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18989A-D0C8-1F40-A012-5922E71E4A66}"/>
              </a:ext>
            </a:extLst>
          </p:cNvPr>
          <p:cNvSpPr/>
          <p:nvPr/>
        </p:nvSpPr>
        <p:spPr>
          <a:xfrm>
            <a:off x="924018" y="1473871"/>
            <a:ext cx="3619700" cy="4644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66F3A6-7579-B749-A464-15FD0527DB1E}"/>
              </a:ext>
            </a:extLst>
          </p:cNvPr>
          <p:cNvSpPr/>
          <p:nvPr/>
        </p:nvSpPr>
        <p:spPr>
          <a:xfrm>
            <a:off x="4781150" y="1473870"/>
            <a:ext cx="3759533" cy="4644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54916-6C78-2B49-BB95-7692E541E273}"/>
              </a:ext>
            </a:extLst>
          </p:cNvPr>
          <p:cNvSpPr txBox="1"/>
          <p:nvPr/>
        </p:nvSpPr>
        <p:spPr>
          <a:xfrm>
            <a:off x="6513920" y="612354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DD554-44D2-E447-845A-57403CD827D1}"/>
              </a:ext>
            </a:extLst>
          </p:cNvPr>
          <p:cNvSpPr txBox="1"/>
          <p:nvPr/>
        </p:nvSpPr>
        <p:spPr>
          <a:xfrm>
            <a:off x="2630077" y="6217811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817C2-B606-D641-A375-ABF13C9DE17D}"/>
              </a:ext>
            </a:extLst>
          </p:cNvPr>
          <p:cNvSpPr/>
          <p:nvPr/>
        </p:nvSpPr>
        <p:spPr>
          <a:xfrm>
            <a:off x="1206629" y="1690688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219B4-6B6E-3C49-8B54-B6B4C5DEF8FB}"/>
              </a:ext>
            </a:extLst>
          </p:cNvPr>
          <p:cNvSpPr/>
          <p:nvPr/>
        </p:nvSpPr>
        <p:spPr>
          <a:xfrm>
            <a:off x="1225482" y="2652222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D8CB1-DE39-714A-98F3-AAB808CDB631}"/>
              </a:ext>
            </a:extLst>
          </p:cNvPr>
          <p:cNvSpPr/>
          <p:nvPr/>
        </p:nvSpPr>
        <p:spPr>
          <a:xfrm>
            <a:off x="2419489" y="2652221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F71DA-ED9F-D641-8775-598A7D57E825}"/>
              </a:ext>
            </a:extLst>
          </p:cNvPr>
          <p:cNvSpPr/>
          <p:nvPr/>
        </p:nvSpPr>
        <p:spPr>
          <a:xfrm>
            <a:off x="1225481" y="3700020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5663F-277F-7D4E-BDF0-654E5B284A7E}"/>
              </a:ext>
            </a:extLst>
          </p:cNvPr>
          <p:cNvSpPr/>
          <p:nvPr/>
        </p:nvSpPr>
        <p:spPr>
          <a:xfrm>
            <a:off x="5100393" y="1846681"/>
            <a:ext cx="1253768" cy="48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 Management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D53A66-D0C0-FF42-84E1-437CE6F2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998" y="-2072"/>
            <a:ext cx="4980002" cy="34232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07C54F-78D1-4445-96EA-25F31E58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210" y="3242187"/>
            <a:ext cx="4242396" cy="42838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85C3A8-4F59-F04C-9D48-272C47D1C04C}"/>
              </a:ext>
            </a:extLst>
          </p:cNvPr>
          <p:cNvSpPr/>
          <p:nvPr/>
        </p:nvSpPr>
        <p:spPr>
          <a:xfrm>
            <a:off x="2362047" y="1690687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products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2B756-B04B-2148-9044-24EDCAAD13CD}"/>
              </a:ext>
            </a:extLst>
          </p:cNvPr>
          <p:cNvSpPr/>
          <p:nvPr/>
        </p:nvSpPr>
        <p:spPr>
          <a:xfrm>
            <a:off x="5128179" y="2550719"/>
            <a:ext cx="1253768" cy="48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Management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44CF4D-ED5D-2548-980B-6ABE1DF18274}"/>
              </a:ext>
            </a:extLst>
          </p:cNvPr>
          <p:cNvSpPr/>
          <p:nvPr/>
        </p:nvSpPr>
        <p:spPr>
          <a:xfrm>
            <a:off x="5124288" y="3309031"/>
            <a:ext cx="1253768" cy="48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Account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5460EE-881C-6544-8818-AA1FB3919CA5}"/>
              </a:ext>
            </a:extLst>
          </p:cNvPr>
          <p:cNvSpPr/>
          <p:nvPr/>
        </p:nvSpPr>
        <p:spPr>
          <a:xfrm>
            <a:off x="5124288" y="3999585"/>
            <a:ext cx="1253768" cy="48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106886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0C08-DD98-A94E-9222-CD8BA3BC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5D463C-A577-544E-87A5-7FCEFEEAF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967094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303">
                  <a:extLst>
                    <a:ext uri="{9D8B030D-6E8A-4147-A177-3AD203B41FA5}">
                      <a16:colId xmlns:a16="http://schemas.microsoft.com/office/drawing/2014/main" val="503894004"/>
                    </a:ext>
                  </a:extLst>
                </a:gridCol>
                <a:gridCol w="1947042">
                  <a:extLst>
                    <a:ext uri="{9D8B030D-6E8A-4147-A177-3AD203B41FA5}">
                      <a16:colId xmlns:a16="http://schemas.microsoft.com/office/drawing/2014/main" val="1752339984"/>
                    </a:ext>
                  </a:extLst>
                </a:gridCol>
                <a:gridCol w="2154927">
                  <a:extLst>
                    <a:ext uri="{9D8B030D-6E8A-4147-A177-3AD203B41FA5}">
                      <a16:colId xmlns:a16="http://schemas.microsoft.com/office/drawing/2014/main" val="420400775"/>
                    </a:ext>
                  </a:extLst>
                </a:gridCol>
                <a:gridCol w="3000397">
                  <a:extLst>
                    <a:ext uri="{9D8B030D-6E8A-4147-A177-3AD203B41FA5}">
                      <a16:colId xmlns:a16="http://schemas.microsoft.com/office/drawing/2014/main" val="1170000772"/>
                    </a:ext>
                  </a:extLst>
                </a:gridCol>
                <a:gridCol w="2469931">
                  <a:extLst>
                    <a:ext uri="{9D8B030D-6E8A-4147-A177-3AD203B41FA5}">
                      <a16:colId xmlns:a16="http://schemas.microsoft.com/office/drawing/2014/main" val="1369014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Postgresql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Springboot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Heroku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34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F15C71-366B-5642-A153-5AACA97FE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90" y="0"/>
            <a:ext cx="9415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2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6BFE184-94EA-374C-9DF2-6592AE26A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3"/>
            <a:ext cx="12192000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9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" id="{DFB81A51-31B1-2249-8A4A-AE693C5933F7}" vid="{09E0B701-A038-E044-BE04-B34FB45C35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2277</TotalTime>
  <Words>38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Sherwin Ebook</vt:lpstr>
      <vt:lpstr>PowerPoint Presentation</vt:lpstr>
      <vt:lpstr>ebook</vt:lpstr>
      <vt:lpstr>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Sherwin blog</dc:title>
  <dc:creator>sherwin water</dc:creator>
  <cp:lastModifiedBy>Shuwen Wang</cp:lastModifiedBy>
  <cp:revision>27</cp:revision>
  <dcterms:created xsi:type="dcterms:W3CDTF">2020-06-13T14:50:36Z</dcterms:created>
  <dcterms:modified xsi:type="dcterms:W3CDTF">2020-09-17T19:29:19Z</dcterms:modified>
</cp:coreProperties>
</file>