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683"/>
    <p:restoredTop sz="94688"/>
  </p:normalViewPr>
  <p:slideViewPr>
    <p:cSldViewPr snapToGrid="0" snapToObjects="1" showGuides="1">
      <p:cViewPr varScale="1">
        <p:scale>
          <a:sx n="131" d="100"/>
          <a:sy n="131" d="100"/>
        </p:scale>
        <p:origin x="20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BBE-0624-6D4C-8896-11CFEB97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94A0A-2366-734F-B5E4-A898082E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FB4-B742-FB45-AF69-F18B9DA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859E-788D-3343-A3D5-4AB3A4E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8082-6279-224F-9514-3DBF93F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6C3E-4AB5-374B-81ED-094EE7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E061-FD37-EB4B-940E-516AF01E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058D-F6FF-EE4E-9CCB-4F4A2E3E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F64D-27A1-AF44-9C35-1EFD253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3AE4-68B6-8C4D-B1AA-E0194CAF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818D5-895F-3047-855F-72F1AFD5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FC65F-D8E6-D24C-8428-EA1744F8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0096-7132-7A4F-9D59-0DAD0192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CC50-3CE5-8946-B835-6FAE2F6B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45D4-6751-5842-ACD6-0E6ED140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8B07-EBA6-8842-9967-A4C59B38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37D-B66F-B14F-B31F-B0B6281A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FFC1-7A59-9F4E-B99C-21A365E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D41C-B0CA-7E4A-9924-39D22C3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3769-E05C-BE41-ABE2-EC784E74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134-D722-874D-B7DF-E70726F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E8C0-C059-DD4C-89D9-55E675DC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FF2F-F25C-BE49-ABC6-A7B1EEAE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43E4-2C86-9949-A22B-D32AEDB8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1288-86B6-B744-AB6F-B18778C3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728A-45D6-434E-8DA8-9BEEBB87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9C68-6C87-9942-82DE-C61BC1890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B134C-1D51-C94C-AD84-16263917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B596-3568-884D-8540-C561795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7BD3B-1E39-1549-ACFE-A1ACE6A4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7DE11-B693-7D4B-B226-89DC11E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9000-2DDB-0949-AA52-9D42918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F6CE-B75F-FE4D-83E2-752907C0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C1A0-76E8-3442-B424-052D6F6F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50F9-463C-1D45-A4CA-2D9C6634B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16CE-9E11-B747-BD65-9029AB76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96A1-684B-3042-8EF3-9FCAB74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7A945-A1FB-354D-A475-DAC94D6F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AB4BA-0702-A746-81A8-8BC8CCD0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6BFE-AACE-514F-AFAC-C0DD0423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F7F3C-B591-C04F-8797-590D888D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10670-6B87-FA42-BC91-E8102AED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6801A-D238-894B-9CB7-135F3562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06B84-2433-A047-A22A-9F84CB12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90C57-32CB-8345-BEA0-2405D6C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70CB-197A-1A41-915A-4B50A156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B201-D4D1-4D42-A484-9DCF5F40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578B-D3DF-AC49-8120-CA95DFCD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B72D-2F08-884E-8C00-38BBCC30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AD18-D567-0544-8189-C002FBCA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FB99-470B-424B-8442-75D841FE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6BF-BB86-034A-A983-4B4561D4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A3-338E-1D49-A34D-88C9DBC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4EB70-D058-134D-BC68-8293D62DE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3734-2C17-D14E-8C62-35145BF8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6BA9-0FDB-704C-B517-1409AE29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29AA-31EC-1F4A-8190-42F0FC58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949CB-27C0-9C4A-897A-29C7C7F2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EED88-C795-344B-8A20-E8BC6BF4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53D-1018-5340-A80B-2DE324BF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661F-EF3A-B14D-87CC-12BF80EB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B386-61D0-A542-9BBD-24895FFB08D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DE8-F591-F546-8C3F-65FEF25E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A4E6-DAF4-394B-9C03-DCDA80BC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F1B4C-5528-DF4D-988F-8E1AD1137F76}"/>
              </a:ext>
            </a:extLst>
          </p:cNvPr>
          <p:cNvSpPr/>
          <p:nvPr/>
        </p:nvSpPr>
        <p:spPr>
          <a:xfrm>
            <a:off x="317706" y="229951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login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99B65-45B7-FD4E-BCEF-AEFF0AEBFBE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906" y="541301"/>
            <a:ext cx="0" cy="23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5B690-8211-1C4D-9711-253AEF5A4FF4}"/>
              </a:ext>
            </a:extLst>
          </p:cNvPr>
          <p:cNvSpPr/>
          <p:nvPr/>
        </p:nvSpPr>
        <p:spPr>
          <a:xfrm>
            <a:off x="317706" y="788518"/>
            <a:ext cx="914400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cart for the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2C339-54BC-C84C-9B6E-E832DD43D437}"/>
              </a:ext>
            </a:extLst>
          </p:cNvPr>
          <p:cNvSpPr/>
          <p:nvPr/>
        </p:nvSpPr>
        <p:spPr>
          <a:xfrm>
            <a:off x="324429" y="177751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cart 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90090-2255-E141-96D7-03A245EE05D2}"/>
              </a:ext>
            </a:extLst>
          </p:cNvPr>
          <p:cNvSpPr/>
          <p:nvPr/>
        </p:nvSpPr>
        <p:spPr>
          <a:xfrm>
            <a:off x="48765" y="1297436"/>
            <a:ext cx="1465729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the cart from the 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7532-B4D4-AF40-BACF-DB6269C778DA}"/>
              </a:ext>
            </a:extLst>
          </p:cNvPr>
          <p:cNvSpPr/>
          <p:nvPr/>
        </p:nvSpPr>
        <p:spPr>
          <a:xfrm>
            <a:off x="4973677" y="2378486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C3177A-E6C0-AE40-8343-B1BAAD294A8F}"/>
              </a:ext>
            </a:extLst>
          </p:cNvPr>
          <p:cNvSpPr/>
          <p:nvPr/>
        </p:nvSpPr>
        <p:spPr>
          <a:xfrm>
            <a:off x="4852219" y="2937053"/>
            <a:ext cx="1196788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session invalidate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6E54F-E7D1-9A4C-8D07-CA1EFDBB8C43}"/>
              </a:ext>
            </a:extLst>
          </p:cNvPr>
          <p:cNvSpPr/>
          <p:nvPr/>
        </p:nvSpPr>
        <p:spPr>
          <a:xfrm>
            <a:off x="3116992" y="6006229"/>
            <a:ext cx="2145672" cy="75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Cart: </a:t>
            </a:r>
            <a:r>
              <a:rPr lang="en-US" sz="1200" dirty="0" err="1"/>
              <a:t>isOrdered</a:t>
            </a:r>
            <a:r>
              <a:rPr lang="en-US" sz="1200" dirty="0"/>
              <a:t> =1;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Books: delete the corresponding cart from 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64D3B0-DDAC-2141-8173-CDE88F52179E}"/>
              </a:ext>
            </a:extLst>
          </p:cNvPr>
          <p:cNvSpPr/>
          <p:nvPr/>
        </p:nvSpPr>
        <p:spPr>
          <a:xfrm>
            <a:off x="9684058" y="155476"/>
            <a:ext cx="1068192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Order:</a:t>
            </a:r>
          </a:p>
          <a:p>
            <a:pPr algn="ctr"/>
            <a:r>
              <a:rPr lang="en-US" sz="1200" dirty="0" err="1"/>
              <a:t>orderID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username</a:t>
            </a:r>
          </a:p>
          <a:p>
            <a:pPr algn="ctr"/>
            <a:r>
              <a:rPr lang="en-US" sz="1200" dirty="0" err="1"/>
              <a:t>invoiceID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C6108-47BD-3F44-B8EC-D5349865B7CB}"/>
              </a:ext>
            </a:extLst>
          </p:cNvPr>
          <p:cNvSpPr/>
          <p:nvPr/>
        </p:nvSpPr>
        <p:spPr>
          <a:xfrm>
            <a:off x="8257714" y="1406697"/>
            <a:ext cx="137312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Invoice:</a:t>
            </a:r>
          </a:p>
          <a:p>
            <a:pPr algn="ctr"/>
            <a:r>
              <a:rPr lang="en-US" sz="1200" dirty="0" err="1"/>
              <a:t>invoiceID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cartID</a:t>
            </a:r>
            <a:endParaRPr lang="en-US" sz="1200" dirty="0"/>
          </a:p>
          <a:p>
            <a:pPr algn="ctr"/>
            <a:r>
              <a:rPr lang="en-US" sz="1200" dirty="0" err="1"/>
              <a:t>ContactID</a:t>
            </a:r>
            <a:endParaRPr lang="en-US" sz="1200" dirty="0"/>
          </a:p>
          <a:p>
            <a:pPr algn="ctr"/>
            <a:r>
              <a:rPr lang="en-US" sz="1200" dirty="0" err="1"/>
              <a:t>creditID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82493C-40A5-A040-B4B2-D0960FF1E1C1}"/>
              </a:ext>
            </a:extLst>
          </p:cNvPr>
          <p:cNvSpPr/>
          <p:nvPr/>
        </p:nvSpPr>
        <p:spPr>
          <a:xfrm>
            <a:off x="10752250" y="1485819"/>
            <a:ext cx="1202748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User:</a:t>
            </a:r>
          </a:p>
          <a:p>
            <a:pPr algn="ctr"/>
            <a:r>
              <a:rPr lang="en-US" sz="1200" dirty="0"/>
              <a:t>username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Hashpassword</a:t>
            </a:r>
            <a:endParaRPr lang="en-US" sz="1200" dirty="0"/>
          </a:p>
          <a:p>
            <a:pPr algn="ctr"/>
            <a:r>
              <a:rPr lang="en-US" sz="1200" dirty="0"/>
              <a:t>salt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7B5CC-BB2F-D643-B9B6-F382EDFF211B}"/>
              </a:ext>
            </a:extLst>
          </p:cNvPr>
          <p:cNvSpPr/>
          <p:nvPr/>
        </p:nvSpPr>
        <p:spPr>
          <a:xfrm>
            <a:off x="8640951" y="2748621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Cart</a:t>
            </a:r>
          </a:p>
          <a:p>
            <a:pPr algn="ctr"/>
            <a:r>
              <a:rPr lang="en-US" sz="1200" dirty="0"/>
              <a:t>PK: Id</a:t>
            </a:r>
          </a:p>
          <a:p>
            <a:pPr algn="ctr"/>
            <a:r>
              <a:rPr lang="en-US" sz="1200" dirty="0" err="1"/>
              <a:t>PK:cartID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0067A-A383-AC4E-A16A-946FBABB8172}"/>
              </a:ext>
            </a:extLst>
          </p:cNvPr>
          <p:cNvSpPr/>
          <p:nvPr/>
        </p:nvSpPr>
        <p:spPr>
          <a:xfrm>
            <a:off x="8629027" y="3443542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227DB3-3C30-7343-BB70-691A977A73E8}"/>
              </a:ext>
            </a:extLst>
          </p:cNvPr>
          <p:cNvSpPr/>
          <p:nvPr/>
        </p:nvSpPr>
        <p:spPr>
          <a:xfrm>
            <a:off x="8614318" y="4138463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45A10-248E-D54F-A525-AA1F1C6DFAA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944275" y="1124696"/>
            <a:ext cx="1273879" cy="2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AAFE0-8D37-9C4E-B4A7-05F6B6165693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0218154" y="1124696"/>
            <a:ext cx="1135470" cy="3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305AEA33-7205-E746-ABF3-A26FDE3B0AE7}"/>
              </a:ext>
            </a:extLst>
          </p:cNvPr>
          <p:cNvSpPr/>
          <p:nvPr/>
        </p:nvSpPr>
        <p:spPr>
          <a:xfrm>
            <a:off x="8257714" y="2806569"/>
            <a:ext cx="356604" cy="1901545"/>
          </a:xfrm>
          <a:prstGeom prst="leftBrace">
            <a:avLst>
              <a:gd name="adj1" fmla="val 47967"/>
              <a:gd name="adj2" fmla="val 51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6CF5-50F3-0249-BC49-AD11008A15A8}"/>
              </a:ext>
            </a:extLst>
          </p:cNvPr>
          <p:cNvSpPr/>
          <p:nvPr/>
        </p:nvSpPr>
        <p:spPr>
          <a:xfrm>
            <a:off x="6692117" y="85169"/>
            <a:ext cx="1068192" cy="140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</a:t>
            </a:r>
          </a:p>
          <a:p>
            <a:pPr algn="ctr"/>
            <a:r>
              <a:rPr lang="en-US" sz="1200" dirty="0"/>
              <a:t>Search</a:t>
            </a:r>
          </a:p>
          <a:p>
            <a:pPr algn="ctr"/>
            <a:r>
              <a:rPr lang="en-US" sz="1200" dirty="0"/>
              <a:t>Update</a:t>
            </a:r>
          </a:p>
          <a:p>
            <a:pPr algn="ctr"/>
            <a:r>
              <a:rPr lang="en-US" sz="1200" dirty="0"/>
              <a:t>Delete</a:t>
            </a:r>
          </a:p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E8488-AB1C-D040-B3D4-51396DFCBE01}"/>
              </a:ext>
            </a:extLst>
          </p:cNvPr>
          <p:cNvSpPr txBox="1"/>
          <p:nvPr/>
        </p:nvSpPr>
        <p:spPr>
          <a:xfrm>
            <a:off x="6096000" y="4944862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79644-55FA-3C4A-8E5A-F62C0AA30132}"/>
              </a:ext>
            </a:extLst>
          </p:cNvPr>
          <p:cNvSpPr txBox="1"/>
          <p:nvPr/>
        </p:nvSpPr>
        <p:spPr>
          <a:xfrm>
            <a:off x="6096000" y="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5DDEB-8CDE-3442-BD6C-9737B901F83F}"/>
              </a:ext>
            </a:extLst>
          </p:cNvPr>
          <p:cNvSpPr/>
          <p:nvPr/>
        </p:nvSpPr>
        <p:spPr>
          <a:xfrm>
            <a:off x="6886849" y="5058342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933EB-485D-C04E-8AB6-97059FCF579B}"/>
              </a:ext>
            </a:extLst>
          </p:cNvPr>
          <p:cNvSpPr/>
          <p:nvPr/>
        </p:nvSpPr>
        <p:spPr>
          <a:xfrm>
            <a:off x="7875249" y="5046008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A9406-BF37-134B-AB9F-A1386454ADFC}"/>
              </a:ext>
            </a:extLst>
          </p:cNvPr>
          <p:cNvSpPr/>
          <p:nvPr/>
        </p:nvSpPr>
        <p:spPr>
          <a:xfrm>
            <a:off x="7875249" y="5314193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14C37A-9E2B-8246-A1D3-28E1691E3BF1}"/>
              </a:ext>
            </a:extLst>
          </p:cNvPr>
          <p:cNvSpPr/>
          <p:nvPr/>
        </p:nvSpPr>
        <p:spPr>
          <a:xfrm>
            <a:off x="7863325" y="5617495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E6CB40-8411-B54B-A952-CD0C49A775CF}"/>
              </a:ext>
            </a:extLst>
          </p:cNvPr>
          <p:cNvSpPr/>
          <p:nvPr/>
        </p:nvSpPr>
        <p:spPr>
          <a:xfrm>
            <a:off x="7863325" y="590828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6F56C-549A-5845-8FF5-A646EA742D59}"/>
              </a:ext>
            </a:extLst>
          </p:cNvPr>
          <p:cNvSpPr/>
          <p:nvPr/>
        </p:nvSpPr>
        <p:spPr>
          <a:xfrm>
            <a:off x="7863325" y="621919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69341-8E0E-6942-8A39-3B73F450E522}"/>
              </a:ext>
            </a:extLst>
          </p:cNvPr>
          <p:cNvSpPr/>
          <p:nvPr/>
        </p:nvSpPr>
        <p:spPr>
          <a:xfrm>
            <a:off x="9314368" y="5068115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BC75AC-7C23-1F42-AAF3-82767B4EC897}"/>
              </a:ext>
            </a:extLst>
          </p:cNvPr>
          <p:cNvSpPr/>
          <p:nvPr/>
        </p:nvSpPr>
        <p:spPr>
          <a:xfrm>
            <a:off x="10302768" y="5055781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536C0-7DFC-C440-AA2B-FE85A9409811}"/>
              </a:ext>
            </a:extLst>
          </p:cNvPr>
          <p:cNvSpPr txBox="1"/>
          <p:nvPr/>
        </p:nvSpPr>
        <p:spPr>
          <a:xfrm>
            <a:off x="2944810" y="-3662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E20C-E939-9F47-BE53-DD76976F3951}"/>
              </a:ext>
            </a:extLst>
          </p:cNvPr>
          <p:cNvSpPr/>
          <p:nvPr/>
        </p:nvSpPr>
        <p:spPr>
          <a:xfrm>
            <a:off x="1807932" y="2996307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2AB0A-40E9-B34E-B937-66D95063DA74}"/>
              </a:ext>
            </a:extLst>
          </p:cNvPr>
          <p:cNvSpPr/>
          <p:nvPr/>
        </p:nvSpPr>
        <p:spPr>
          <a:xfrm>
            <a:off x="1807932" y="354635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product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A9580B-F9A5-0A40-A4BC-C76A3E64EBED}"/>
              </a:ext>
            </a:extLst>
          </p:cNvPr>
          <p:cNvSpPr/>
          <p:nvPr/>
        </p:nvSpPr>
        <p:spPr>
          <a:xfrm>
            <a:off x="1680143" y="4307782"/>
            <a:ext cx="1220282" cy="50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cartID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set  cart session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C3F46D-8AB2-5B4D-93C7-04DA25C33117}"/>
              </a:ext>
            </a:extLst>
          </p:cNvPr>
          <p:cNvSpPr/>
          <p:nvPr/>
        </p:nvSpPr>
        <p:spPr>
          <a:xfrm>
            <a:off x="1807932" y="5187517"/>
            <a:ext cx="914400" cy="20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cart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0387E2-5644-4145-9F21-5252F86FD0BE}"/>
              </a:ext>
            </a:extLst>
          </p:cNvPr>
          <p:cNvSpPr/>
          <p:nvPr/>
        </p:nvSpPr>
        <p:spPr>
          <a:xfrm>
            <a:off x="1825926" y="5577648"/>
            <a:ext cx="914400" cy="21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order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895A-017A-DF4E-8198-4ADACA370CAD}"/>
              </a:ext>
            </a:extLst>
          </p:cNvPr>
          <p:cNvSpPr/>
          <p:nvPr/>
        </p:nvSpPr>
        <p:spPr>
          <a:xfrm>
            <a:off x="1833084" y="5989284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Cart clear</a:t>
            </a:r>
          </a:p>
          <a:p>
            <a:pPr algn="ctr"/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CBAB2BB-4412-C643-BB16-EF29E7485128}"/>
              </a:ext>
            </a:extLst>
          </p:cNvPr>
          <p:cNvCxnSpPr>
            <a:stCxn id="17" idx="3"/>
            <a:endCxn id="37" idx="3"/>
          </p:cNvCxnSpPr>
          <p:nvPr/>
        </p:nvCxnSpPr>
        <p:spPr>
          <a:xfrm>
            <a:off x="1232106" y="956606"/>
            <a:ext cx="1490226" cy="2782663"/>
          </a:xfrm>
          <a:prstGeom prst="bentConnector3">
            <a:avLst>
              <a:gd name="adj1" fmla="val 11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9841E-B824-F441-BEBD-126CDF82DDEE}"/>
              </a:ext>
            </a:extLst>
          </p:cNvPr>
          <p:cNvCxnSpPr>
            <a:stCxn id="17" idx="2"/>
          </p:cNvCxnSpPr>
          <p:nvPr/>
        </p:nvCxnSpPr>
        <p:spPr>
          <a:xfrm>
            <a:off x="774906" y="1124694"/>
            <a:ext cx="0" cy="85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A4A2C-0F8C-0A49-A561-CC3B9FF0516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283126" y="5788537"/>
            <a:ext cx="7158" cy="20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C2431BA-BE7C-B648-BD54-F35055190B00}"/>
              </a:ext>
            </a:extLst>
          </p:cNvPr>
          <p:cNvCxnSpPr>
            <a:cxnSpLocks/>
            <a:stCxn id="43" idx="3"/>
            <a:endCxn id="28" idx="0"/>
          </p:cNvCxnSpPr>
          <p:nvPr/>
        </p:nvCxnSpPr>
        <p:spPr>
          <a:xfrm>
            <a:off x="2740326" y="5683093"/>
            <a:ext cx="1449502" cy="323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53507E-D2DE-7E4B-8468-FFD6E93FAB1A}"/>
              </a:ext>
            </a:extLst>
          </p:cNvPr>
          <p:cNvCxnSpPr>
            <a:cxnSpLocks/>
            <a:stCxn id="45" idx="2"/>
            <a:endCxn id="37" idx="1"/>
          </p:cNvCxnSpPr>
          <p:nvPr/>
        </p:nvCxnSpPr>
        <p:spPr>
          <a:xfrm rot="5400000" flipH="1">
            <a:off x="731188" y="4816013"/>
            <a:ext cx="2635840" cy="482352"/>
          </a:xfrm>
          <a:prstGeom prst="bentConnector4">
            <a:avLst>
              <a:gd name="adj1" fmla="val -8673"/>
              <a:gd name="adj2" fmla="val 264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CCB65D-003B-F641-85D8-962C37489707}"/>
              </a:ext>
            </a:extLst>
          </p:cNvPr>
          <p:cNvSpPr txBox="1"/>
          <p:nvPr/>
        </p:nvSpPr>
        <p:spPr>
          <a:xfrm>
            <a:off x="277579" y="4765549"/>
            <a:ext cx="123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Shopping again with new </a:t>
            </a:r>
            <a:r>
              <a:rPr lang="en-US" sz="1200" dirty="0" err="1"/>
              <a:t>cartID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BE6542-374F-FD49-95CF-D5F7502E61A0}"/>
              </a:ext>
            </a:extLst>
          </p:cNvPr>
          <p:cNvSpPr txBox="1"/>
          <p:nvPr/>
        </p:nvSpPr>
        <p:spPr>
          <a:xfrm>
            <a:off x="2972789" y="4304982"/>
            <a:ext cx="16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no cart(empty), create new one with new </a:t>
            </a:r>
            <a:r>
              <a:rPr lang="en-US" sz="1200" dirty="0" err="1"/>
              <a:t>cartID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515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110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sherwin water</dc:creator>
  <cp:lastModifiedBy>sherwin water</cp:lastModifiedBy>
  <cp:revision>25</cp:revision>
  <dcterms:created xsi:type="dcterms:W3CDTF">2020-05-28T11:45:36Z</dcterms:created>
  <dcterms:modified xsi:type="dcterms:W3CDTF">2020-05-29T13:51:22Z</dcterms:modified>
</cp:coreProperties>
</file>