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76"/>
    <p:restoredTop sz="94688"/>
  </p:normalViewPr>
  <p:slideViewPr>
    <p:cSldViewPr snapToGrid="0" snapToObjects="1" showGuides="1">
      <p:cViewPr varScale="1">
        <p:scale>
          <a:sx n="141" d="100"/>
          <a:sy n="141" d="100"/>
        </p:scale>
        <p:origin x="200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0BBE-0624-6D4C-8896-11CFEB97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94A0A-2366-734F-B5E4-A898082E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73FB4-B742-FB45-AF69-F18B9DA8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1859E-788D-3343-A3D5-4AB3A4E4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8082-6279-224F-9514-3DBF93F8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3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8B07-EBA6-8842-9967-A4C59B38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E37D-B66F-B14F-B31F-B0B6281A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AFFC1-7A59-9F4E-B99C-21A365E2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D41C-B0CA-7E4A-9924-39D22C3A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03769-E05C-BE41-ABE2-EC784E74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2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EED88-C795-344B-8A20-E8BC6BF4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7053D-1018-5340-A80B-2DE324BF8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E661F-EF3A-B14D-87CC-12BF80EBC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5F3B386-61D0-A542-9BBD-24895FFB08D6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DE8-F591-F546-8C3F-65FEF25E3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A4E6-DAF4-394B-9C03-DCDA80BCA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F964A69-11D8-8245-B5C8-3C081DDC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6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9F1B4C-5528-DF4D-988F-8E1AD1137F76}"/>
              </a:ext>
            </a:extLst>
          </p:cNvPr>
          <p:cNvSpPr/>
          <p:nvPr/>
        </p:nvSpPr>
        <p:spPr>
          <a:xfrm>
            <a:off x="317706" y="229951"/>
            <a:ext cx="914400" cy="31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login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899B65-45B7-FD4E-BCEF-AEFF0AEBFBE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74906" y="541301"/>
            <a:ext cx="0" cy="23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E5B690-8211-1C4D-9711-253AEF5A4FF4}"/>
              </a:ext>
            </a:extLst>
          </p:cNvPr>
          <p:cNvSpPr/>
          <p:nvPr/>
        </p:nvSpPr>
        <p:spPr>
          <a:xfrm>
            <a:off x="317706" y="788518"/>
            <a:ext cx="914400" cy="33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Check cart for the user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12C339-54BC-C84C-9B6E-E832DD43D437}"/>
              </a:ext>
            </a:extLst>
          </p:cNvPr>
          <p:cNvSpPr/>
          <p:nvPr/>
        </p:nvSpPr>
        <p:spPr>
          <a:xfrm>
            <a:off x="324429" y="1777516"/>
            <a:ext cx="914400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Set cart session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190090-2255-E141-96D7-03A245EE05D2}"/>
              </a:ext>
            </a:extLst>
          </p:cNvPr>
          <p:cNvSpPr/>
          <p:nvPr/>
        </p:nvSpPr>
        <p:spPr>
          <a:xfrm>
            <a:off x="48765" y="1297436"/>
            <a:ext cx="1465729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Retrieve the cart from the database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387532-B4D4-AF40-BACF-DB6269C778DA}"/>
              </a:ext>
            </a:extLst>
          </p:cNvPr>
          <p:cNvSpPr/>
          <p:nvPr/>
        </p:nvSpPr>
        <p:spPr>
          <a:xfrm>
            <a:off x="4973677" y="2378486"/>
            <a:ext cx="914400" cy="31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logout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C3177A-E6C0-AE40-8343-B1BAAD294A8F}"/>
              </a:ext>
            </a:extLst>
          </p:cNvPr>
          <p:cNvSpPr/>
          <p:nvPr/>
        </p:nvSpPr>
        <p:spPr>
          <a:xfrm>
            <a:off x="4852219" y="2937053"/>
            <a:ext cx="1196788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All session invalidate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16E54F-E7D1-9A4C-8D07-CA1EFDBB8C43}"/>
              </a:ext>
            </a:extLst>
          </p:cNvPr>
          <p:cNvSpPr/>
          <p:nvPr/>
        </p:nvSpPr>
        <p:spPr>
          <a:xfrm>
            <a:off x="3116992" y="6006229"/>
            <a:ext cx="2145672" cy="753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DB: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Cart: </a:t>
            </a:r>
            <a:r>
              <a:rPr lang="en-US" sz="1200" dirty="0" err="1">
                <a:solidFill>
                  <a:schemeClr val="bg1"/>
                </a:solidFill>
              </a:rPr>
              <a:t>isOrdered</a:t>
            </a:r>
            <a:r>
              <a:rPr lang="en-US" sz="1200" dirty="0">
                <a:solidFill>
                  <a:schemeClr val="bg1"/>
                </a:solidFill>
              </a:rPr>
              <a:t> =1;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Books: delete the corresponding cart from DB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64D3B0-DDAC-2141-8173-CDE88F52179E}"/>
              </a:ext>
            </a:extLst>
          </p:cNvPr>
          <p:cNvSpPr/>
          <p:nvPr/>
        </p:nvSpPr>
        <p:spPr>
          <a:xfrm>
            <a:off x="9684058" y="155476"/>
            <a:ext cx="1068192" cy="96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Order: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orderID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username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invoiceID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EC6108-47BD-3F44-B8EC-D5349865B7CB}"/>
              </a:ext>
            </a:extLst>
          </p:cNvPr>
          <p:cNvSpPr/>
          <p:nvPr/>
        </p:nvSpPr>
        <p:spPr>
          <a:xfrm>
            <a:off x="8257714" y="1406697"/>
            <a:ext cx="1373122" cy="11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Invoice: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invoiceID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cartID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ContactID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creditID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82493C-40A5-A040-B4B2-D0960FF1E1C1}"/>
              </a:ext>
            </a:extLst>
          </p:cNvPr>
          <p:cNvSpPr/>
          <p:nvPr/>
        </p:nvSpPr>
        <p:spPr>
          <a:xfrm>
            <a:off x="10752250" y="1485819"/>
            <a:ext cx="1202748" cy="96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username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Hashpassword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salt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17B5CC-BB2F-D643-B9B6-F382EDFF211B}"/>
              </a:ext>
            </a:extLst>
          </p:cNvPr>
          <p:cNvSpPr/>
          <p:nvPr/>
        </p:nvSpPr>
        <p:spPr>
          <a:xfrm>
            <a:off x="8640951" y="2748621"/>
            <a:ext cx="106819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PK: Id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PK:cartID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0067A-A383-AC4E-A16A-946FBABB8172}"/>
              </a:ext>
            </a:extLst>
          </p:cNvPr>
          <p:cNvSpPr/>
          <p:nvPr/>
        </p:nvSpPr>
        <p:spPr>
          <a:xfrm>
            <a:off x="8629027" y="3443542"/>
            <a:ext cx="106819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227DB3-3C30-7343-BB70-691A977A73E8}"/>
              </a:ext>
            </a:extLst>
          </p:cNvPr>
          <p:cNvSpPr/>
          <p:nvPr/>
        </p:nvSpPr>
        <p:spPr>
          <a:xfrm>
            <a:off x="8614318" y="4138463"/>
            <a:ext cx="106819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credit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B45A10-248E-D54F-A525-AA1F1C6DFAA2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8944275" y="1124696"/>
            <a:ext cx="1273879" cy="28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EAAFE0-8D37-9C4E-B4A7-05F6B6165693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10218154" y="1124696"/>
            <a:ext cx="1135470" cy="36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305AEA33-7205-E746-ABF3-A26FDE3B0AE7}"/>
              </a:ext>
            </a:extLst>
          </p:cNvPr>
          <p:cNvSpPr/>
          <p:nvPr/>
        </p:nvSpPr>
        <p:spPr>
          <a:xfrm>
            <a:off x="8257714" y="2806569"/>
            <a:ext cx="356604" cy="1901545"/>
          </a:xfrm>
          <a:prstGeom prst="leftBrace">
            <a:avLst>
              <a:gd name="adj1" fmla="val 47967"/>
              <a:gd name="adj2" fmla="val 51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2B6CF5-50F3-0249-BC49-AD11008A15A8}"/>
              </a:ext>
            </a:extLst>
          </p:cNvPr>
          <p:cNvSpPr/>
          <p:nvPr/>
        </p:nvSpPr>
        <p:spPr>
          <a:xfrm>
            <a:off x="6692117" y="85169"/>
            <a:ext cx="1068192" cy="140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DB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Search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Update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5E8488-AB1C-D040-B3D4-51396DFCBE01}"/>
              </a:ext>
            </a:extLst>
          </p:cNvPr>
          <p:cNvSpPr txBox="1"/>
          <p:nvPr/>
        </p:nvSpPr>
        <p:spPr>
          <a:xfrm>
            <a:off x="6096000" y="4944862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179644-55FA-3C4A-8E5A-F62C0AA30132}"/>
              </a:ext>
            </a:extLst>
          </p:cNvPr>
          <p:cNvSpPr txBox="1"/>
          <p:nvPr/>
        </p:nvSpPr>
        <p:spPr>
          <a:xfrm>
            <a:off x="6096000" y="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A5DDEB-8CDE-3442-BD6C-9737B901F83F}"/>
              </a:ext>
            </a:extLst>
          </p:cNvPr>
          <p:cNvSpPr/>
          <p:nvPr/>
        </p:nvSpPr>
        <p:spPr>
          <a:xfrm>
            <a:off x="6886849" y="5058342"/>
            <a:ext cx="76570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2933EB-485D-C04E-8AB6-97059FCF579B}"/>
              </a:ext>
            </a:extLst>
          </p:cNvPr>
          <p:cNvSpPr/>
          <p:nvPr/>
        </p:nvSpPr>
        <p:spPr>
          <a:xfrm>
            <a:off x="7875249" y="5046008"/>
            <a:ext cx="765702" cy="191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2A9406-BF37-134B-AB9F-A1386454ADFC}"/>
              </a:ext>
            </a:extLst>
          </p:cNvPr>
          <p:cNvSpPr/>
          <p:nvPr/>
        </p:nvSpPr>
        <p:spPr>
          <a:xfrm>
            <a:off x="7875249" y="5314193"/>
            <a:ext cx="765702" cy="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14C37A-9E2B-8246-A1D3-28E1691E3BF1}"/>
              </a:ext>
            </a:extLst>
          </p:cNvPr>
          <p:cNvSpPr/>
          <p:nvPr/>
        </p:nvSpPr>
        <p:spPr>
          <a:xfrm>
            <a:off x="7863325" y="5617495"/>
            <a:ext cx="765702" cy="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E6CB40-8411-B54B-A952-CD0C49A775CF}"/>
              </a:ext>
            </a:extLst>
          </p:cNvPr>
          <p:cNvSpPr/>
          <p:nvPr/>
        </p:nvSpPr>
        <p:spPr>
          <a:xfrm>
            <a:off x="7863325" y="5908280"/>
            <a:ext cx="765702" cy="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credit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46F56C-549A-5845-8FF5-A646EA742D59}"/>
              </a:ext>
            </a:extLst>
          </p:cNvPr>
          <p:cNvSpPr/>
          <p:nvPr/>
        </p:nvSpPr>
        <p:spPr>
          <a:xfrm>
            <a:off x="7863325" y="6219190"/>
            <a:ext cx="765702" cy="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669341-8E0E-6942-8A39-3B73F450E522}"/>
              </a:ext>
            </a:extLst>
          </p:cNvPr>
          <p:cNvSpPr/>
          <p:nvPr/>
        </p:nvSpPr>
        <p:spPr>
          <a:xfrm>
            <a:off x="9314368" y="5068115"/>
            <a:ext cx="76570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BC75AC-7C23-1F42-AAF3-82767B4EC897}"/>
              </a:ext>
            </a:extLst>
          </p:cNvPr>
          <p:cNvSpPr/>
          <p:nvPr/>
        </p:nvSpPr>
        <p:spPr>
          <a:xfrm>
            <a:off x="10302768" y="5055781"/>
            <a:ext cx="765702" cy="191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536C0-7DFC-C440-AA2B-FE85A9409811}"/>
              </a:ext>
            </a:extLst>
          </p:cNvPr>
          <p:cNvSpPr txBox="1"/>
          <p:nvPr/>
        </p:nvSpPr>
        <p:spPr>
          <a:xfrm>
            <a:off x="2944810" y="-3662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business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F5E20C-E939-9F47-BE53-DD76976F3951}"/>
              </a:ext>
            </a:extLst>
          </p:cNvPr>
          <p:cNvSpPr/>
          <p:nvPr/>
        </p:nvSpPr>
        <p:spPr>
          <a:xfrm>
            <a:off x="1807932" y="2996307"/>
            <a:ext cx="914400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2AB0A-40E9-B34E-B937-66D95063DA74}"/>
              </a:ext>
            </a:extLst>
          </p:cNvPr>
          <p:cNvSpPr/>
          <p:nvPr/>
        </p:nvSpPr>
        <p:spPr>
          <a:xfrm>
            <a:off x="1807932" y="3546356"/>
            <a:ext cx="914400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View product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A9580B-F9A5-0A40-A4BC-C76A3E64EBED}"/>
              </a:ext>
            </a:extLst>
          </p:cNvPr>
          <p:cNvSpPr/>
          <p:nvPr/>
        </p:nvSpPr>
        <p:spPr>
          <a:xfrm>
            <a:off x="1680143" y="4307782"/>
            <a:ext cx="1220282" cy="50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</a:t>
            </a:r>
            <a:r>
              <a:rPr lang="en-US" sz="1200" dirty="0" err="1">
                <a:solidFill>
                  <a:schemeClr val="bg1"/>
                </a:solidFill>
              </a:rPr>
              <a:t>cartID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set  cart session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2C3F46D-8AB2-5B4D-93C7-04DA25C33117}"/>
              </a:ext>
            </a:extLst>
          </p:cNvPr>
          <p:cNvSpPr/>
          <p:nvPr/>
        </p:nvSpPr>
        <p:spPr>
          <a:xfrm>
            <a:off x="1807932" y="5187517"/>
            <a:ext cx="914400" cy="20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 to cart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0387E2-5644-4145-9F21-5252F86FD0BE}"/>
              </a:ext>
            </a:extLst>
          </p:cNvPr>
          <p:cNvSpPr/>
          <p:nvPr/>
        </p:nvSpPr>
        <p:spPr>
          <a:xfrm>
            <a:off x="1825926" y="5577648"/>
            <a:ext cx="914400" cy="21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Place order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9C895A-017A-DF4E-8198-4ADACA370CAD}"/>
              </a:ext>
            </a:extLst>
          </p:cNvPr>
          <p:cNvSpPr/>
          <p:nvPr/>
        </p:nvSpPr>
        <p:spPr>
          <a:xfrm>
            <a:off x="1833084" y="5989284"/>
            <a:ext cx="914400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Cart clear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CBAB2BB-4412-C643-BB16-EF29E7485128}"/>
              </a:ext>
            </a:extLst>
          </p:cNvPr>
          <p:cNvCxnSpPr>
            <a:stCxn id="17" idx="3"/>
            <a:endCxn id="37" idx="3"/>
          </p:cNvCxnSpPr>
          <p:nvPr/>
        </p:nvCxnSpPr>
        <p:spPr>
          <a:xfrm>
            <a:off x="1232106" y="956606"/>
            <a:ext cx="1490226" cy="2782663"/>
          </a:xfrm>
          <a:prstGeom prst="bentConnector3">
            <a:avLst>
              <a:gd name="adj1" fmla="val 115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19841E-B824-F441-BEBD-126CDF82DDEE}"/>
              </a:ext>
            </a:extLst>
          </p:cNvPr>
          <p:cNvCxnSpPr>
            <a:stCxn id="17" idx="2"/>
          </p:cNvCxnSpPr>
          <p:nvPr/>
        </p:nvCxnSpPr>
        <p:spPr>
          <a:xfrm>
            <a:off x="774906" y="1124694"/>
            <a:ext cx="0" cy="85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A4A2C-0F8C-0A49-A561-CC3B9FF05162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2283126" y="5788537"/>
            <a:ext cx="7158" cy="20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C2431BA-BE7C-B648-BD54-F35055190B00}"/>
              </a:ext>
            </a:extLst>
          </p:cNvPr>
          <p:cNvCxnSpPr>
            <a:cxnSpLocks/>
            <a:stCxn id="43" idx="3"/>
            <a:endCxn id="28" idx="0"/>
          </p:cNvCxnSpPr>
          <p:nvPr/>
        </p:nvCxnSpPr>
        <p:spPr>
          <a:xfrm>
            <a:off x="2740326" y="5683093"/>
            <a:ext cx="1449502" cy="323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353507E-D2DE-7E4B-8468-FFD6E93FAB1A}"/>
              </a:ext>
            </a:extLst>
          </p:cNvPr>
          <p:cNvCxnSpPr>
            <a:cxnSpLocks/>
            <a:stCxn id="45" idx="2"/>
            <a:endCxn id="37" idx="1"/>
          </p:cNvCxnSpPr>
          <p:nvPr/>
        </p:nvCxnSpPr>
        <p:spPr>
          <a:xfrm rot="5400000" flipH="1">
            <a:off x="731188" y="4816013"/>
            <a:ext cx="2635840" cy="482352"/>
          </a:xfrm>
          <a:prstGeom prst="bentConnector4">
            <a:avLst>
              <a:gd name="adj1" fmla="val -8673"/>
              <a:gd name="adj2" fmla="val 264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ACCB65D-003B-F641-85D8-962C37489707}"/>
              </a:ext>
            </a:extLst>
          </p:cNvPr>
          <p:cNvSpPr txBox="1"/>
          <p:nvPr/>
        </p:nvSpPr>
        <p:spPr>
          <a:xfrm>
            <a:off x="277579" y="4765549"/>
            <a:ext cx="123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Shopping again with new </a:t>
            </a:r>
            <a:r>
              <a:rPr lang="en-US" sz="1200" dirty="0" err="1">
                <a:solidFill>
                  <a:schemeClr val="bg1"/>
                </a:solidFill>
              </a:rPr>
              <a:t>cartID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BE6542-374F-FD49-95CF-D5F7502E61A0}"/>
              </a:ext>
            </a:extLst>
          </p:cNvPr>
          <p:cNvSpPr txBox="1"/>
          <p:nvPr/>
        </p:nvSpPr>
        <p:spPr>
          <a:xfrm>
            <a:off x="2972789" y="4304982"/>
            <a:ext cx="161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If no cart(empty), create new one with new </a:t>
            </a:r>
            <a:r>
              <a:rPr lang="en-US" sz="1200" dirty="0" err="1">
                <a:solidFill>
                  <a:schemeClr val="bg1"/>
                </a:solidFill>
              </a:rPr>
              <a:t>cartID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5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2D2D-E749-BD4B-BF23-4854D5DB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19" y="328911"/>
            <a:ext cx="10515600" cy="341045"/>
          </a:xfrm>
        </p:spPr>
        <p:txBody>
          <a:bodyPr>
            <a:noAutofit/>
          </a:bodyPr>
          <a:lstStyle/>
          <a:p>
            <a:r>
              <a:rPr lang="en-US" sz="2800" dirty="0"/>
              <a:t>pagination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206B8-508C-1A43-914C-39D55F81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02" y="4646528"/>
            <a:ext cx="1756372" cy="3108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3E49CA-67F4-BF44-A66C-80C24FB72F3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331674" y="4801937"/>
            <a:ext cx="3621387" cy="6562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640195-D9D3-BC47-8B51-C78689A499A0}"/>
              </a:ext>
            </a:extLst>
          </p:cNvPr>
          <p:cNvSpPr txBox="1"/>
          <p:nvPr/>
        </p:nvSpPr>
        <p:spPr>
          <a:xfrm>
            <a:off x="6953061" y="4581053"/>
            <a:ext cx="3938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number: </a:t>
            </a:r>
            <a:r>
              <a:rPr lang="en-US" dirty="0" err="1">
                <a:solidFill>
                  <a:schemeClr val="bg1"/>
                </a:solidFill>
              </a:rPr>
              <a:t>pn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Index:  index</a:t>
            </a:r>
          </a:p>
          <a:p>
            <a:r>
              <a:rPr lang="en-US" dirty="0">
                <a:solidFill>
                  <a:schemeClr val="bg1"/>
                </a:solidFill>
              </a:rPr>
              <a:t>For loop start---end:</a:t>
            </a:r>
          </a:p>
          <a:p>
            <a:r>
              <a:rPr lang="en-US" dirty="0">
                <a:solidFill>
                  <a:schemeClr val="bg1"/>
                </a:solidFill>
              </a:rPr>
              <a:t>(Index -1)*</a:t>
            </a:r>
            <a:r>
              <a:rPr lang="en-US" dirty="0" err="1">
                <a:solidFill>
                  <a:schemeClr val="bg1"/>
                </a:solidFill>
              </a:rPr>
              <a:t>pn</a:t>
            </a:r>
            <a:r>
              <a:rPr lang="en-US" dirty="0">
                <a:solidFill>
                  <a:schemeClr val="bg1"/>
                </a:solidFill>
              </a:rPr>
              <a:t> ----index * </a:t>
            </a:r>
            <a:r>
              <a:rPr lang="en-US" dirty="0" err="1">
                <a:solidFill>
                  <a:schemeClr val="bg1"/>
                </a:solidFill>
              </a:rPr>
              <a:t>pn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JS button: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9A15BD-DD04-6141-B79B-149A620F709D}"/>
              </a:ext>
            </a:extLst>
          </p:cNvPr>
          <p:cNvSpPr/>
          <p:nvPr/>
        </p:nvSpPr>
        <p:spPr>
          <a:xfrm>
            <a:off x="1475274" y="1448554"/>
            <a:ext cx="3187261" cy="3132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F8AAF8-D626-6247-BF65-2FAFF98A219D}"/>
              </a:ext>
            </a:extLst>
          </p:cNvPr>
          <p:cNvSpPr txBox="1"/>
          <p:nvPr/>
        </p:nvSpPr>
        <p:spPr>
          <a:xfrm>
            <a:off x="6076384" y="1034690"/>
            <a:ext cx="56916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Search---table(data)+pagination(data) (cannot get the data)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Let &lt;span&gt; to get the </a:t>
            </a:r>
            <a:r>
              <a:rPr lang="en-US" sz="1200" dirty="0" err="1">
                <a:solidFill>
                  <a:schemeClr val="accent2"/>
                </a:solidFill>
              </a:rPr>
              <a:t>dataString</a:t>
            </a:r>
            <a:r>
              <a:rPr lang="en-US" sz="1200" dirty="0">
                <a:solidFill>
                  <a:schemeClr val="accent2"/>
                </a:solidFill>
              </a:rPr>
              <a:t> of data(</a:t>
            </a:r>
            <a:r>
              <a:rPr lang="en-US" sz="1200" dirty="0" err="1">
                <a:solidFill>
                  <a:schemeClr val="accent2"/>
                </a:solidFill>
              </a:rPr>
              <a:t>json</a:t>
            </a:r>
            <a:r>
              <a:rPr lang="en-US" sz="1200" dirty="0">
                <a:solidFill>
                  <a:schemeClr val="accent2"/>
                </a:solidFill>
              </a:rPr>
              <a:t>).</a:t>
            </a:r>
          </a:p>
          <a:p>
            <a:r>
              <a:rPr lang="en-US" sz="1200" dirty="0" err="1">
                <a:solidFill>
                  <a:schemeClr val="accent2"/>
                </a:solidFill>
              </a:rPr>
              <a:t>Retieve</a:t>
            </a:r>
            <a:r>
              <a:rPr lang="en-US" sz="1200" dirty="0">
                <a:solidFill>
                  <a:schemeClr val="accent2"/>
                </a:solidFill>
              </a:rPr>
              <a:t> the data with </a:t>
            </a:r>
            <a:r>
              <a:rPr lang="en-US" sz="1200" dirty="0" err="1">
                <a:solidFill>
                  <a:schemeClr val="accent2"/>
                </a:solidFill>
              </a:rPr>
              <a:t>JSON.parse</a:t>
            </a:r>
            <a:r>
              <a:rPr lang="en-US" sz="1200" dirty="0">
                <a:solidFill>
                  <a:schemeClr val="accent2"/>
                </a:solidFill>
              </a:rPr>
              <a:t>() in Pagination function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Pagination(data)—table page(data)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Click search:  </a:t>
            </a:r>
            <a:r>
              <a:rPr lang="en-US" sz="1200" dirty="0" err="1">
                <a:solidFill>
                  <a:schemeClr val="bg1"/>
                </a:solidFill>
              </a:rPr>
              <a:t>showTable</a:t>
            </a:r>
            <a:r>
              <a:rPr lang="en-US" sz="1200" dirty="0">
                <a:solidFill>
                  <a:schemeClr val="bg1"/>
                </a:solidFill>
              </a:rPr>
              <a:t> and Pagination (</a:t>
            </a:r>
            <a:r>
              <a:rPr lang="en-US" sz="1200" dirty="0" err="1">
                <a:solidFill>
                  <a:schemeClr val="bg1"/>
                </a:solidFill>
              </a:rPr>
              <a:t>pageNumber</a:t>
            </a:r>
            <a:r>
              <a:rPr lang="en-US" sz="1200" dirty="0">
                <a:solidFill>
                  <a:schemeClr val="bg1"/>
                </a:solidFill>
              </a:rPr>
              <a:t> =1, default)</a:t>
            </a:r>
          </a:p>
          <a:p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dirty="0" err="1">
                <a:solidFill>
                  <a:schemeClr val="bg1"/>
                </a:solidFill>
              </a:rPr>
              <a:t>pagenumber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showTable</a:t>
            </a:r>
            <a:r>
              <a:rPr lang="en-US" sz="1200" dirty="0">
                <a:solidFill>
                  <a:schemeClr val="bg1"/>
                </a:solidFill>
              </a:rPr>
              <a:t> and pagination(with active number)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showTable</a:t>
            </a:r>
            <a:r>
              <a:rPr lang="en-US" sz="1200" dirty="0">
                <a:solidFill>
                  <a:schemeClr val="bg1"/>
                </a:solidFill>
              </a:rPr>
              <a:t>:  </a:t>
            </a:r>
            <a:r>
              <a:rPr lang="en-US" sz="1200" dirty="0" err="1">
                <a:solidFill>
                  <a:schemeClr val="bg1"/>
                </a:solidFill>
              </a:rPr>
              <a:t>args</a:t>
            </a:r>
            <a:r>
              <a:rPr lang="en-US" sz="1200" dirty="0">
                <a:solidFill>
                  <a:schemeClr val="bg1"/>
                </a:solidFill>
              </a:rPr>
              <a:t>: data, action, </a:t>
            </a:r>
            <a:r>
              <a:rPr lang="en-US" sz="1200" dirty="0" err="1">
                <a:solidFill>
                  <a:schemeClr val="bg1"/>
                </a:solidFill>
              </a:rPr>
              <a:t>pageItems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pageNumber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</a:rPr>
              <a:t>Function: </a:t>
            </a:r>
            <a:r>
              <a:rPr lang="en-US" sz="1200" dirty="0" err="1">
                <a:solidFill>
                  <a:schemeClr val="bg1"/>
                </a:solidFill>
              </a:rPr>
              <a:t>async</a:t>
            </a:r>
            <a:r>
              <a:rPr lang="en-US" sz="1200" dirty="0">
                <a:solidFill>
                  <a:schemeClr val="bg1"/>
                </a:solidFill>
              </a:rPr>
              <a:t> ajax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Data from database (</a:t>
            </a:r>
            <a:r>
              <a:rPr lang="en-US" sz="1200" dirty="0" err="1">
                <a:solidFill>
                  <a:schemeClr val="bg1"/>
                </a:solidFill>
              </a:rPr>
              <a:t>ajaxsearch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pageItems</a:t>
            </a:r>
            <a:r>
              <a:rPr lang="en-US" sz="1200" dirty="0">
                <a:solidFill>
                  <a:schemeClr val="bg1"/>
                </a:solidFill>
              </a:rPr>
              <a:t> is set by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pageNumber</a:t>
            </a:r>
            <a:r>
              <a:rPr lang="en-US" sz="1200" dirty="0">
                <a:solidFill>
                  <a:schemeClr val="bg1"/>
                </a:solidFill>
              </a:rPr>
              <a:t> is from Pagination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show Pagination:  </a:t>
            </a:r>
            <a:r>
              <a:rPr lang="en-US" sz="1200" dirty="0" err="1">
                <a:solidFill>
                  <a:schemeClr val="bg1"/>
                </a:solidFill>
              </a:rPr>
              <a:t>args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data,pageItems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Function : </a:t>
            </a:r>
            <a:r>
              <a:rPr lang="en-US" sz="1200" dirty="0" err="1">
                <a:solidFill>
                  <a:schemeClr val="bg1"/>
                </a:solidFill>
              </a:rPr>
              <a:t>Async</a:t>
            </a:r>
            <a:r>
              <a:rPr lang="en-US" sz="1200" dirty="0">
                <a:solidFill>
                  <a:schemeClr val="bg1"/>
                </a:solidFill>
              </a:rPr>
              <a:t> ajax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6027E-803E-4242-BD67-E5155E9BA33D}"/>
              </a:ext>
            </a:extLst>
          </p:cNvPr>
          <p:cNvSpPr/>
          <p:nvPr/>
        </p:nvSpPr>
        <p:spPr>
          <a:xfrm>
            <a:off x="305428" y="1494207"/>
            <a:ext cx="960862" cy="27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5A7FEE-0644-F649-9D49-CE53E694622D}"/>
              </a:ext>
            </a:extLst>
          </p:cNvPr>
          <p:cNvSpPr/>
          <p:nvPr/>
        </p:nvSpPr>
        <p:spPr>
          <a:xfrm>
            <a:off x="3412558" y="4646528"/>
            <a:ext cx="426708" cy="26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C426D1-9865-8042-87DC-8E0622B8D90F}"/>
              </a:ext>
            </a:extLst>
          </p:cNvPr>
          <p:cNvSpPr txBox="1"/>
          <p:nvPr/>
        </p:nvSpPr>
        <p:spPr>
          <a:xfrm>
            <a:off x="3839266" y="4646528"/>
            <a:ext cx="89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items/page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F19D48-B275-444A-BA9F-9A33A85DA9D2}"/>
              </a:ext>
            </a:extLst>
          </p:cNvPr>
          <p:cNvSpPr/>
          <p:nvPr/>
        </p:nvSpPr>
        <p:spPr>
          <a:xfrm>
            <a:off x="278111" y="1955934"/>
            <a:ext cx="960862" cy="27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BA6808-2120-BF47-AD7F-73123524B9AB}"/>
              </a:ext>
            </a:extLst>
          </p:cNvPr>
          <p:cNvSpPr/>
          <p:nvPr/>
        </p:nvSpPr>
        <p:spPr>
          <a:xfrm>
            <a:off x="305428" y="2522632"/>
            <a:ext cx="960862" cy="27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D4D372-5A5A-D647-9460-45E4C0642AC3}"/>
              </a:ext>
            </a:extLst>
          </p:cNvPr>
          <p:cNvSpPr/>
          <p:nvPr/>
        </p:nvSpPr>
        <p:spPr>
          <a:xfrm>
            <a:off x="299486" y="3114612"/>
            <a:ext cx="960862" cy="27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search4</a:t>
            </a:r>
          </a:p>
        </p:txBody>
      </p:sp>
    </p:spTree>
    <p:extLst>
      <p:ext uri="{BB962C8B-B14F-4D97-AF65-F5344CB8AC3E}">
        <p14:creationId xmlns:p14="http://schemas.microsoft.com/office/powerpoint/2010/main" val="23547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261</Words>
  <Application>Microsoft Macintosh PowerPoint</Application>
  <PresentationFormat>Widescreen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pagination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sherwin water</dc:creator>
  <cp:lastModifiedBy>sherwin water</cp:lastModifiedBy>
  <cp:revision>39</cp:revision>
  <dcterms:created xsi:type="dcterms:W3CDTF">2020-05-28T11:45:36Z</dcterms:created>
  <dcterms:modified xsi:type="dcterms:W3CDTF">2020-06-02T19:59:32Z</dcterms:modified>
</cp:coreProperties>
</file>