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5 * 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smaller filter and deeper architecture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Convolution Neural Network on Handwritten Digit Recognition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Xiangguang Zheng (Sherwood)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handwritten digit recognition(MNIST data set)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221" y="1128975"/>
            <a:ext cx="6300524" cy="36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Experiment Environment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Keras using TensorFlow backend with only CPU support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Keras is is a high-level neural networks library, written in Python and capable of running on top of either TensorFlow or Theano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4537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Generic neural network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489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using perceptron </a:t>
            </a:r>
            <a:r>
              <a:rPr lang="en" sz="2400"/>
              <a:t>neural</a:t>
            </a:r>
            <a:r>
              <a:rPr lang="en" sz="2400"/>
              <a:t> network with one hidden layer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28 * 28 size image = 784 pixel input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input are gray scaled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784 </a:t>
            </a:r>
            <a:r>
              <a:rPr lang="en" sz="1800"/>
              <a:t>neurons</a:t>
            </a:r>
            <a:r>
              <a:rPr lang="en" sz="1800"/>
              <a:t> in hidden layer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batch size of 200 with 10 epoches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20 at 1.19.13 AM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450" y="580175"/>
            <a:ext cx="380980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56825"/>
            <a:ext cx="3876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Basic CNN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479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 CNN with one convolution layer and one fully connected 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 size 28 * 28 * 1 with only 1 channel (</a:t>
            </a:r>
            <a:r>
              <a:rPr lang="en"/>
              <a:t>grayscale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convolutional layer: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32 filters with stride 1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create 24 * 24 * 32 activation maps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 pooling layer 2*2 with stride 2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output is (24 - 2) / 2 + 1 = 12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output volume: 12 * 12 * 32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flatten</a:t>
            </a:r>
            <a:r>
              <a:rPr lang="en"/>
              <a:t> layer : 4608 * 0.8 = 3686 neurons</a:t>
            </a:r>
          </a:p>
        </p:txBody>
      </p:sp>
      <p:pic>
        <p:nvPicPr>
          <p:cNvPr descr="Screen Shot 2017-02-20 at 6.38.05 AM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725" y="289074"/>
            <a:ext cx="2575550" cy="456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5328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larger CNN</a:t>
            </a:r>
          </a:p>
        </p:txBody>
      </p:sp>
      <p:pic>
        <p:nvPicPr>
          <p:cNvPr descr="Screen Shot 2017-02-20 at 6.37.48 AM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749" y="757175"/>
            <a:ext cx="1947346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5422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larger CNN with two conv layer and 2 fully connected hidden 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</a:t>
            </a:r>
            <a:r>
              <a:rPr lang="en"/>
              <a:t>input size 28 * 28 * 1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first convolution layer 24 * 24 * 30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first max pooling layer 12 * 12 * 30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second convolution layer 10 * 10 * 15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second max pooling layer 5 * 5 * 15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flattern layer: 375 * 0.8 = 300 neurons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Performance Comparison </a:t>
            </a:r>
          </a:p>
        </p:txBody>
      </p:sp>
      <p:pic>
        <p:nvPicPr>
          <p:cNvPr descr="Screen Shot 2017-02-20 at 8.06.25 AM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850" y="1170125"/>
            <a:ext cx="647250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480375" y="2088375"/>
            <a:ext cx="885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large CNN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391750" y="1828875"/>
            <a:ext cx="6726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447850" y="1569375"/>
            <a:ext cx="5604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082125" y="2265350"/>
            <a:ext cx="750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0.83%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117500" y="1935000"/>
            <a:ext cx="750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1.03%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8129300" y="1628225"/>
            <a:ext cx="802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1.73%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How the improvement is achieved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From generic to CNN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capture structural feature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blockify the image through each </a:t>
            </a:r>
            <a:r>
              <a:rPr lang="en"/>
              <a:t>convolution</a:t>
            </a:r>
            <a:r>
              <a:rPr lang="en"/>
              <a:t> layer to capture each feature individually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</a:t>
            </a:r>
            <a:r>
              <a:rPr lang="en"/>
              <a:t>multiple</a:t>
            </a:r>
            <a:r>
              <a:rPr lang="en"/>
              <a:t> filters to capture each feature in depth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customized filters for convolution layer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From CNN to larger CNN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two </a:t>
            </a:r>
            <a:r>
              <a:rPr lang="en"/>
              <a:t>convolutional</a:t>
            </a:r>
            <a:r>
              <a:rPr lang="en"/>
              <a:t> layer to transfer low-level feature to higher level feature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adding hidden layer adds the depth of </a:t>
            </a:r>
            <a:r>
              <a:rPr lang="en"/>
              <a:t>flattened</a:t>
            </a:r>
            <a:r>
              <a:rPr lang="en"/>
              <a:t> fully connected layer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improvement is not significant in this case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483325"/>
            <a:ext cx="8520600" cy="59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