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8" r:id="rId4"/>
    <p:sldId id="257" r:id="rId5"/>
    <p:sldId id="259" r:id="rId6"/>
    <p:sldId id="262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devmountain.com/git-vs-github-whats-the-difference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hiftkey/deskto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4C20-7A21-4338-9731-892E416BC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 Basics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5E151-71A9-4BCC-B8B1-20AAF78F8C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quick-start guide to using GitHub on Windows, Linux, or Mac</a:t>
            </a:r>
            <a:endParaRPr lang="en-CA" dirty="0"/>
          </a:p>
        </p:txBody>
      </p:sp>
      <p:pic>
        <p:nvPicPr>
          <p:cNvPr id="5" name="Picture 4" descr="A picture containing building&#10;&#10;Description automatically generated">
            <a:extLst>
              <a:ext uri="{FF2B5EF4-FFF2-40B4-BE49-F238E27FC236}">
                <a16:creationId xmlns:a16="http://schemas.microsoft.com/office/drawing/2014/main" id="{39E44F70-4FCE-4F27-B4F6-0B28B9040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370" y="3645104"/>
            <a:ext cx="793260" cy="77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11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CE09E21C-A325-4A05-ABC0-CAF1D7B52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97E777-8077-48ED-861D-919762A4A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48AF6BEF-7139-416D-8C2F-4AD91DA47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1FDC0-BF7D-496B-B047-3D77171D4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Example Using GitHub Desktop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7DCE0-2F83-43F4-A77C-FF70488C8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3" y="2413000"/>
            <a:ext cx="3404372" cy="3632200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en-US" sz="1600" dirty="0"/>
              <a:t>Now that our changes have been committed, we can push (publish) them to our remote location with “Publish branch”</a:t>
            </a:r>
          </a:p>
          <a:p>
            <a:endParaRPr lang="en-US" sz="1600" dirty="0"/>
          </a:p>
          <a:p>
            <a:r>
              <a:rPr lang="en-US" sz="1600" dirty="0"/>
              <a:t>You can now go to github.com/your-username/your-project in your web browser, and see your new repository</a:t>
            </a:r>
          </a:p>
          <a:p>
            <a:endParaRPr lang="en-US" sz="1600" dirty="0"/>
          </a:p>
          <a:p>
            <a:r>
              <a:rPr lang="en-US" sz="1600" dirty="0"/>
              <a:t>Feel free to add a README – a document that gives a brief description of what your project was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3BFF6BD-7732-42A2-AEA2-7E4BC4FF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530486-9BCF-4BF5-B466-76642DA1D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718" y="1226894"/>
            <a:ext cx="5927578" cy="11871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6692F9-5D3C-4F14-8559-827E4CC5F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386" y="2805222"/>
            <a:ext cx="5918909" cy="269041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485678-5BE7-47D2-8D81-F2BBEC4F7D5B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8419507" y="2414070"/>
            <a:ext cx="4334" cy="39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989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29E4-D4BD-487D-BEF1-0331E346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EC69F-10BF-4B60-862D-026D2FAFA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is a version control software, and GitHub is a powerful tool and hosting service that allows us to store our code online</a:t>
            </a:r>
          </a:p>
          <a:p>
            <a:endParaRPr lang="en-US" dirty="0"/>
          </a:p>
          <a:p>
            <a:r>
              <a:rPr lang="en-US" dirty="0"/>
              <a:t>We can use either the command-line or GitHub Desktop to manage our online repositories</a:t>
            </a:r>
          </a:p>
          <a:p>
            <a:endParaRPr lang="en-US" dirty="0"/>
          </a:p>
          <a:p>
            <a:r>
              <a:rPr lang="en-US" dirty="0"/>
              <a:t>Now that you now a few basic Git and GitHub concepts, feel free to explore the Git command-line using your new knowledge!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814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69A3-9A4E-49A1-B61F-CAE9628D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GitHub?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BAE9E-E1D6-4289-B287-1AC96AF8B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Storage: </a:t>
            </a:r>
            <a:r>
              <a:rPr lang="en-US" dirty="0"/>
              <a:t>GitHub stores our code in one place, and allows us to access it from our devices</a:t>
            </a:r>
            <a:endParaRPr lang="en-US" b="1" dirty="0"/>
          </a:p>
          <a:p>
            <a:endParaRPr lang="en-US" dirty="0"/>
          </a:p>
          <a:p>
            <a:r>
              <a:rPr lang="en-US" b="1" dirty="0"/>
              <a:t>Version Control:</a:t>
            </a:r>
            <a:r>
              <a:rPr lang="en-US" dirty="0"/>
              <a:t> Using GitHub, we can switch between multiple copies and versions</a:t>
            </a:r>
            <a:endParaRPr lang="en-US" b="1" dirty="0"/>
          </a:p>
          <a:p>
            <a:endParaRPr lang="en-US" dirty="0"/>
          </a:p>
          <a:p>
            <a:r>
              <a:rPr lang="en-US" b="1" dirty="0"/>
              <a:t>Collaboration and Sharing: </a:t>
            </a:r>
            <a:r>
              <a:rPr lang="en-US" dirty="0"/>
              <a:t>GitHub allows us to share our code with others, and work on projects with other contributors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442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69A3-9A4E-49A1-B61F-CAE9628D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 and GitHub?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BAE9E-E1D6-4289-B287-1AC96AF8BE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Git is a </a:t>
            </a:r>
            <a:r>
              <a:rPr lang="en-US" i="1" dirty="0"/>
              <a:t>version control system</a:t>
            </a:r>
            <a:r>
              <a:rPr lang="en-US" dirty="0"/>
              <a:t>; it allows us to manage different versions (branches) of our project in a </a:t>
            </a:r>
            <a:r>
              <a:rPr lang="en-US" i="1" dirty="0"/>
              <a:t>repository</a:t>
            </a:r>
          </a:p>
          <a:p>
            <a:endParaRPr lang="en-CA" dirty="0"/>
          </a:p>
          <a:p>
            <a:r>
              <a:rPr lang="en-CA" dirty="0"/>
              <a:t>If we write code that makes our program stop working, we can revert to a previous version in the repository</a:t>
            </a:r>
          </a:p>
          <a:p>
            <a:endParaRPr lang="en-CA" dirty="0"/>
          </a:p>
          <a:p>
            <a:r>
              <a:rPr lang="en-CA" dirty="0"/>
              <a:t>Git is a program installed locally to our computers, GitHub exists online (in the cloud), allowing us to access our repository from anywhere</a:t>
            </a:r>
            <a:endParaRPr lang="en-US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D62773-C1F3-44A5-998F-9ACCA85EF1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2270991"/>
            <a:ext cx="5194300" cy="3541568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0B4E7F-E51C-4B80-8223-4E27E7C9E627}"/>
              </a:ext>
            </a:extLst>
          </p:cNvPr>
          <p:cNvSpPr txBox="1">
            <a:spLocks/>
          </p:cNvSpPr>
          <p:nvPr/>
        </p:nvSpPr>
        <p:spPr>
          <a:xfrm>
            <a:off x="6187415" y="5085779"/>
            <a:ext cx="5185873" cy="206897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Source: </a:t>
            </a:r>
            <a:r>
              <a:rPr lang="en-US" dirty="0">
                <a:hlinkClick r:id="rId3"/>
              </a:rPr>
              <a:t>https://blog.devmountain.com/git-vs-github-whats-the-difference/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071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100F1-BC0D-4ABF-BC63-CFCFF66D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Git and GitHub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BCE7B-027D-4A8E-B5B8-BF0C2BEC2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605464"/>
            <a:ext cx="10554574" cy="3636511"/>
          </a:xfrm>
        </p:spPr>
        <p:txBody>
          <a:bodyPr/>
          <a:lstStyle/>
          <a:p>
            <a:r>
              <a:rPr lang="en-US" dirty="0"/>
              <a:t>Download Git from </a:t>
            </a:r>
            <a:r>
              <a:rPr lang="en-US" dirty="0">
                <a:hlinkClick r:id="rId2"/>
              </a:rPr>
              <a:t>https://git-scm.com/downloads</a:t>
            </a:r>
            <a:r>
              <a:rPr lang="en-US" dirty="0"/>
              <a:t> - follow the install instructions for your operating system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GitHub has a desktop GUI client for repository management without using the command line – you can download it at </a:t>
            </a:r>
            <a:r>
              <a:rPr lang="en-US" dirty="0">
                <a:hlinkClick r:id="rId3"/>
              </a:rPr>
              <a:t>https://desktop.github.com/</a:t>
            </a:r>
            <a:r>
              <a:rPr lang="en-US" dirty="0"/>
              <a:t> for Mac or Windows or </a:t>
            </a:r>
            <a:r>
              <a:rPr lang="en-US" dirty="0">
                <a:hlinkClick r:id="rId4"/>
              </a:rPr>
              <a:t>https://github.com/shiftkey/desktop</a:t>
            </a:r>
            <a:r>
              <a:rPr lang="en-US" dirty="0"/>
              <a:t> (Unsupported and Unofficial) for Linux</a:t>
            </a:r>
          </a:p>
          <a:p>
            <a:endParaRPr lang="en-US" dirty="0"/>
          </a:p>
          <a:p>
            <a:r>
              <a:rPr lang="en-US" dirty="0"/>
              <a:t>We won’t use Git command-line here, but downloading will allow you to explore using it in the future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464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92693-54B5-4E55-B731-076D1256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 and Commands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74807-A2B4-408F-AB0C-73C75C032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774301"/>
            <a:ext cx="10554574" cy="363651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We will use some of the terms listed here; but they are all useful if you choose to explore Git’s command-line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Repository</a:t>
            </a:r>
            <a:r>
              <a:rPr lang="en-US" dirty="0"/>
              <a:t>: The location where we store all our code</a:t>
            </a:r>
            <a:endParaRPr lang="en-US" b="1" dirty="0"/>
          </a:p>
          <a:p>
            <a:r>
              <a:rPr lang="en-US" b="1" dirty="0"/>
              <a:t>Branch: </a:t>
            </a:r>
            <a:r>
              <a:rPr lang="en-US" dirty="0"/>
              <a:t>A particular copy of our codebase</a:t>
            </a:r>
          </a:p>
          <a:p>
            <a:r>
              <a:rPr lang="en-US" b="1" dirty="0"/>
              <a:t>Init: </a:t>
            </a:r>
            <a:r>
              <a:rPr lang="en-US" dirty="0"/>
              <a:t>Initializes a project in the current directory</a:t>
            </a:r>
          </a:p>
          <a:p>
            <a:r>
              <a:rPr lang="en-US" b="1" dirty="0"/>
              <a:t>Add: </a:t>
            </a:r>
            <a:r>
              <a:rPr lang="en-US" dirty="0"/>
              <a:t>Adds files to the staging area</a:t>
            </a:r>
          </a:p>
          <a:p>
            <a:r>
              <a:rPr lang="en-US" b="1" dirty="0"/>
              <a:t>Commit:</a:t>
            </a:r>
            <a:r>
              <a:rPr lang="en-US" dirty="0"/>
              <a:t> Tells Git you are going to publish the files in the staging area, and assigns a message to the changes</a:t>
            </a:r>
          </a:p>
          <a:p>
            <a:r>
              <a:rPr lang="en-US" b="1" dirty="0"/>
              <a:t>Push:</a:t>
            </a:r>
            <a:r>
              <a:rPr lang="en-US" dirty="0"/>
              <a:t> Sends the changed files and commit message to the online repository in the cloud (github.com)</a:t>
            </a:r>
          </a:p>
          <a:p>
            <a:r>
              <a:rPr lang="en-US" b="1" dirty="0"/>
              <a:t>Pull: </a:t>
            </a:r>
            <a:r>
              <a:rPr lang="en-US" dirty="0"/>
              <a:t>If the online repository contains changes that are not on your local machine, pulling will get those changes and update your local code to the newest version</a:t>
            </a:r>
            <a:endParaRPr lang="en-US" b="1" dirty="0"/>
          </a:p>
          <a:p>
            <a:endParaRPr lang="en-US" b="1" dirty="0"/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00712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CE09E21C-A325-4A05-ABC0-CAF1D7B52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97E777-8077-48ED-861D-919762A4A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48AF6BEF-7139-416D-8C2F-4AD91DA47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1FDC0-BF7D-496B-B047-3D77171D4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Example Using GitHub Desktop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7DCE0-2F83-43F4-A77C-FF70488C8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3" y="2413000"/>
            <a:ext cx="3404372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Create a GitHub account and log in</a:t>
            </a:r>
          </a:p>
          <a:p>
            <a:endParaRPr lang="en-US" sz="1600" dirty="0"/>
          </a:p>
          <a:p>
            <a:r>
              <a:rPr lang="en-US" sz="1600" dirty="0"/>
              <a:t>Under the repositories tab, click on ‘New’</a:t>
            </a:r>
          </a:p>
          <a:p>
            <a:endParaRPr lang="en-US" sz="1600" dirty="0"/>
          </a:p>
          <a:p>
            <a:r>
              <a:rPr lang="en-US" sz="1600" dirty="0"/>
              <a:t>You can also change whether your repository should be ‘Public’ or ‘Private’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3BFF6BD-7732-42A2-AEA2-7E4BC4FF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6695A5-B401-4EC1-A9B2-1CC9A4C1E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060" y="1095449"/>
            <a:ext cx="5184049" cy="466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56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CE09E21C-A325-4A05-ABC0-CAF1D7B52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97E777-8077-48ED-861D-919762A4A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48AF6BEF-7139-416D-8C2F-4AD91DA47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1FDC0-BF7D-496B-B047-3D77171D4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Example Using GitHub Desktop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7DCE0-2F83-43F4-A77C-FF70488C8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3" y="2413000"/>
            <a:ext cx="3404372" cy="3632200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r>
              <a:rPr lang="en-US" sz="1600" dirty="0"/>
              <a:t>On the next screen, we can click the “Set up in Desktop” button to start setting our project</a:t>
            </a:r>
          </a:p>
          <a:p>
            <a:endParaRPr lang="en-US" sz="1600" dirty="0"/>
          </a:p>
          <a:p>
            <a:r>
              <a:rPr lang="en-US" sz="1600" dirty="0"/>
              <a:t>This will open the following screen in GitHub Desktop</a:t>
            </a:r>
          </a:p>
          <a:p>
            <a:endParaRPr lang="en-US" sz="1600" dirty="0"/>
          </a:p>
          <a:p>
            <a:r>
              <a:rPr lang="en-US" sz="1600" dirty="0"/>
              <a:t>The first input is the location of your remote repository – leave this the same</a:t>
            </a:r>
          </a:p>
          <a:p>
            <a:endParaRPr lang="en-US" sz="1600" dirty="0"/>
          </a:p>
          <a:p>
            <a:r>
              <a:rPr lang="en-US" sz="1600" dirty="0"/>
              <a:t>The second input is the location of your local repository (where the project will be stored on your computer)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3BFF6BD-7732-42A2-AEA2-7E4BC4FF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11498E-9361-4505-97FA-085A1FD10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765" y="1857375"/>
            <a:ext cx="49339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9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CE09E21C-A325-4A05-ABC0-CAF1D7B52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97E777-8077-48ED-861D-919762A4A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48AF6BEF-7139-416D-8C2F-4AD91DA47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1FDC0-BF7D-496B-B047-3D77171D4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Example Using GitHub Desktop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7DCE0-2F83-43F4-A77C-FF70488C8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3" y="2413000"/>
            <a:ext cx="3404372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Next, open file explorer / finder and copy your code into your project folder</a:t>
            </a:r>
          </a:p>
          <a:p>
            <a:endParaRPr lang="en-US" sz="1600" dirty="0"/>
          </a:p>
          <a:p>
            <a:r>
              <a:rPr lang="en-US" sz="1600" dirty="0"/>
              <a:t>When you open GitHub Desktop, you will see your file is ready to be sent to the remote location</a:t>
            </a:r>
          </a:p>
          <a:p>
            <a:endParaRPr lang="en-US" sz="1600" dirty="0"/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3BFF6BD-7732-42A2-AEA2-7E4BC4FF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1D2169-0B85-4838-A178-2A786D82C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395" y="1717206"/>
            <a:ext cx="6079167" cy="342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8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CE09E21C-A325-4A05-ABC0-CAF1D7B52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97E777-8077-48ED-861D-919762A4A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48AF6BEF-7139-416D-8C2F-4AD91DA47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1FDC0-BF7D-496B-B047-3D77171D4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Example Using GitHub Desktop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7DCE0-2F83-43F4-A77C-FF70488C8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3" y="2413000"/>
            <a:ext cx="3404372" cy="363220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1600" dirty="0"/>
              <a:t>The right hand side shows the changes in the file</a:t>
            </a:r>
          </a:p>
          <a:p>
            <a:endParaRPr lang="en-US" sz="1600" dirty="0"/>
          </a:p>
          <a:p>
            <a:r>
              <a:rPr lang="en-US" sz="1600" dirty="0"/>
              <a:t>The sidebar shows the files that have been added/changed</a:t>
            </a:r>
          </a:p>
          <a:p>
            <a:endParaRPr lang="en-US" sz="1600" dirty="0"/>
          </a:p>
          <a:p>
            <a:r>
              <a:rPr lang="en-US" sz="1600" dirty="0"/>
              <a:t>Write a message that communicates what code you have changed, for example “Initial Commit” and press “Commit to master”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3BFF6BD-7732-42A2-AEA2-7E4BC4FF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CD3A8-E089-4601-B45A-DDCFE9328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983" y="1061197"/>
            <a:ext cx="3207991" cy="473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06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714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Quotable</vt:lpstr>
      <vt:lpstr>GitHub Basics</vt:lpstr>
      <vt:lpstr>Why Use GitHub?</vt:lpstr>
      <vt:lpstr>What is Git and GitHub?</vt:lpstr>
      <vt:lpstr>Installing Git and GitHub</vt:lpstr>
      <vt:lpstr>Key Terms and Commands</vt:lpstr>
      <vt:lpstr>Example Using GitHub Desktop</vt:lpstr>
      <vt:lpstr>Example Using GitHub Desktop</vt:lpstr>
      <vt:lpstr>Example Using GitHub Desktop</vt:lpstr>
      <vt:lpstr>Example Using GitHub Desktop</vt:lpstr>
      <vt:lpstr>Example Using GitHub Desktop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Basics</dc:title>
  <dc:creator>Sherwyn D'Souza</dc:creator>
  <cp:lastModifiedBy>Sherwyn D'Souza</cp:lastModifiedBy>
  <cp:revision>8</cp:revision>
  <dcterms:created xsi:type="dcterms:W3CDTF">2020-06-13T02:12:46Z</dcterms:created>
  <dcterms:modified xsi:type="dcterms:W3CDTF">2020-06-13T03:08:13Z</dcterms:modified>
</cp:coreProperties>
</file>