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70" r:id="rId7"/>
    <p:sldId id="258" r:id="rId8"/>
    <p:sldId id="259" r:id="rId9"/>
    <p:sldId id="271" r:id="rId10"/>
    <p:sldId id="272" r:id="rId11"/>
    <p:sldId id="273" r:id="rId12"/>
    <p:sldId id="266" r:id="rId13"/>
    <p:sldId id="274" r:id="rId14"/>
    <p:sldId id="260" r:id="rId15"/>
    <p:sldId id="275" r:id="rId16"/>
    <p:sldId id="267" r:id="rId17"/>
    <p:sldId id="276" r:id="rId18"/>
    <p:sldId id="268" r:id="rId19"/>
    <p:sldId id="277" r:id="rId20"/>
    <p:sldId id="269" r:id="rId21"/>
    <p:sldId id="278" r:id="rId22"/>
    <p:sldId id="265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291" autoAdjust="0"/>
  </p:normalViewPr>
  <p:slideViewPr>
    <p:cSldViewPr snapToGrid="0" showGuides="1">
      <p:cViewPr varScale="1">
        <p:scale>
          <a:sx n="61" d="100"/>
          <a:sy n="61" d="100"/>
        </p:scale>
        <p:origin x="108" y="32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ACCC4E-6A2B-4A9E-A177-2FF76E4BCE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00294-99F8-4685-AA68-AF052F7998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C51BB-02ED-4F4E-A820-FB7EC9185EAE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D73E6-D1F9-4527-A750-9D0E0C27B6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A06DC-4B1A-4F3D-83A7-54741625BC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0FE8B-8329-4D47-BE4C-E7B6614FD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08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en-US" noProof="0" smtClean="0"/>
              <a:t>6/26/2023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AC5403-E1D0-4032-A9FE-410B298264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C0C995-565B-4516-BC98-CCDEE529B1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5380844"/>
            <a:ext cx="4367531" cy="324417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2289328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    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5034596"/>
            <a:ext cx="4367531" cy="324417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890308"/>
            <a:ext cx="10090287" cy="60665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PRESENTATION TAGLINE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62C84D-B809-41CE-8FCD-935E2343985F}"/>
              </a:ext>
            </a:extLst>
          </p:cNvPr>
          <p:cNvCxnSpPr/>
          <p:nvPr userDrawn="1"/>
        </p:nvCxnSpPr>
        <p:spPr>
          <a:xfrm>
            <a:off x="5711952" y="5382082"/>
            <a:ext cx="76809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B0670BD7-5166-40F4-A6FC-B5B1D91577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608400" y="3612713"/>
            <a:ext cx="4975200" cy="11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477C40CB-E014-6746-B13E-D12CBBAA5F76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50713-11E6-4FEF-877D-92967D24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D3C9A-DEE5-4BD4-8961-80E018A4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3800E-00CA-43ED-953B-1A09DD42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869C46-B57A-4B80-BC7B-965AF70D63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13284" y="5868367"/>
            <a:ext cx="8165432" cy="363600"/>
          </a:xfrm>
        </p:spPr>
        <p:txBody>
          <a:bodyPr>
            <a:normAutofit/>
          </a:bodyPr>
          <a:lstStyle>
            <a:lvl1pPr algn="ctr">
              <a:defRPr lang="ru-RU" sz="1800" b="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42411445-9429-45B8-9A2F-EB86451B6B14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829056" y="827052"/>
            <a:ext cx="10533888" cy="48188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135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s Cit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35B53D-F188-47B0-BBAA-2C4724DE60BB}"/>
              </a:ext>
            </a:extLst>
          </p:cNvPr>
          <p:cNvSpPr/>
          <p:nvPr userDrawn="1"/>
        </p:nvSpPr>
        <p:spPr>
          <a:xfrm>
            <a:off x="11521440" y="6635910"/>
            <a:ext cx="374904" cy="222090"/>
          </a:xfrm>
          <a:prstGeom prst="rect">
            <a:avLst/>
          </a:prstGeom>
          <a:noFill/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26BB24-F7CA-D343-93C8-2EAC64AB35DF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Works Cited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F134C5C-60EE-4E07-8A4F-120C1B5AA0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74838"/>
            <a:ext cx="10515600" cy="3742191"/>
          </a:xfrm>
        </p:spPr>
        <p:txBody>
          <a:bodyPr>
            <a:normAutofit/>
          </a:bodyPr>
          <a:lstStyle>
            <a:lvl1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noProof="0"/>
              <a:t>Edit master text styles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3F5050C-5FCE-4873-9B10-9668F66C2788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28000" y="1583062"/>
            <a:ext cx="2736000" cy="13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27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93CAE97F-7AA1-7243-A2C2-945FB7C81FFE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F134C5C-60EE-4E07-8A4F-120C1B5AA0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74838"/>
            <a:ext cx="10515600" cy="904875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E7124FD-A9E6-49DA-B2D3-4C868E3C90AD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28000" y="1583062"/>
            <a:ext cx="2736000" cy="1332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28AD04-D032-4ED8-B747-79E215221BC3}"/>
              </a:ext>
            </a:extLst>
          </p:cNvPr>
          <p:cNvCxnSpPr/>
          <p:nvPr userDrawn="1"/>
        </p:nvCxnSpPr>
        <p:spPr>
          <a:xfrm>
            <a:off x="1003193" y="3429000"/>
            <a:ext cx="10735056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CADBD86-8962-4775-A03E-4D2D3F35D72C}"/>
              </a:ext>
            </a:extLst>
          </p:cNvPr>
          <p:cNvSpPr/>
          <p:nvPr userDrawn="1"/>
        </p:nvSpPr>
        <p:spPr>
          <a:xfrm>
            <a:off x="1003193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884FD-7D59-4699-84D1-14B6900E99F4}"/>
              </a:ext>
            </a:extLst>
          </p:cNvPr>
          <p:cNvSpPr/>
          <p:nvPr userDrawn="1"/>
        </p:nvSpPr>
        <p:spPr>
          <a:xfrm>
            <a:off x="6048611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6A6A55C-2C42-4004-8120-A8A22C86DD6F}"/>
              </a:ext>
            </a:extLst>
          </p:cNvPr>
          <p:cNvSpPr/>
          <p:nvPr userDrawn="1"/>
        </p:nvSpPr>
        <p:spPr>
          <a:xfrm>
            <a:off x="9412224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13A8FD8-4E6D-4DB1-8DA5-82151D87BDFF}"/>
              </a:ext>
            </a:extLst>
          </p:cNvPr>
          <p:cNvSpPr/>
          <p:nvPr userDrawn="1"/>
        </p:nvSpPr>
        <p:spPr>
          <a:xfrm>
            <a:off x="2684999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E5BFBE-FB31-40FB-971E-8340FDBDE99A}"/>
              </a:ext>
            </a:extLst>
          </p:cNvPr>
          <p:cNvSpPr/>
          <p:nvPr userDrawn="1"/>
        </p:nvSpPr>
        <p:spPr>
          <a:xfrm>
            <a:off x="4366805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956DA3-E64C-494F-8908-AC1D9418DC10}"/>
              </a:ext>
            </a:extLst>
          </p:cNvPr>
          <p:cNvSpPr/>
          <p:nvPr userDrawn="1"/>
        </p:nvSpPr>
        <p:spPr>
          <a:xfrm>
            <a:off x="7730417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925B8D3-7699-4838-BB92-099F0752EF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6251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F0ED1E4A-D0B2-44B6-AE21-6DC45B20C6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6944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4648B297-D9C8-4F98-BBDB-5A2891F949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88286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C5B52EBA-EDDF-4C7B-A681-393B771D34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38979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7BC10B9-E990-4199-8B1A-8B69D6F40D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0321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5876A64D-FA56-4565-8EBF-B9D51A8B20D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21014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CA843817-8244-446A-9618-257B5329B46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52356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86A6FE38-5036-4D35-93E4-07C5DEC4010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03049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1966E981-C557-4255-9DCC-162A429B5EE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34391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C386D796-CB69-4D7D-9C52-C41187CC88D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85084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24441BBA-89B7-4AE6-91F6-04DB373B54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16424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B117E4C6-D10A-4738-8283-D63AB1B314D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67117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942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AC5403-E1D0-4032-A9FE-410B298264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t="-6775" b="-5725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75CBB-4E7D-408E-AF76-442117F41B4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4447556"/>
            <a:ext cx="4367531" cy="47451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678-555-0128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1663690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4152286"/>
            <a:ext cx="4367531" cy="288000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264670"/>
            <a:ext cx="10090287" cy="60665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ALEXANDER MARTENSSON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62C84D-B809-41CE-8FCD-935E2343985F}"/>
              </a:ext>
            </a:extLst>
          </p:cNvPr>
          <p:cNvCxnSpPr/>
          <p:nvPr userDrawn="1"/>
        </p:nvCxnSpPr>
        <p:spPr>
          <a:xfrm>
            <a:off x="5711952" y="5004104"/>
            <a:ext cx="76809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B0670BD7-5166-40F4-A6FC-B5B1D91577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608400" y="2987075"/>
            <a:ext cx="4975200" cy="114227"/>
          </a:xfrm>
          <a:prstGeom prst="rect">
            <a:avLst/>
          </a:prstGeom>
        </p:spPr>
      </p:pic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21AF3F24-9D59-456A-9130-8C4049C34FA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5423227"/>
            <a:ext cx="6400800" cy="47451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MARTENSSON@EXAMPLE.COM</a:t>
            </a:r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id="{716B9C4F-E33C-4EA7-A4F7-A2137CFCF2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12235" y="5121518"/>
            <a:ext cx="4367531" cy="288000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091879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EDD611DF-9DFE-B043-8BAE-EE27852FDA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6858000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4447556"/>
            <a:ext cx="4367531" cy="47451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678-555-0128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1663690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4152286"/>
            <a:ext cx="4367531" cy="288000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264670"/>
            <a:ext cx="10090287" cy="60665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ALEXANDER MARTENSSON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62C84D-B809-41CE-8FCD-935E2343985F}"/>
              </a:ext>
            </a:extLst>
          </p:cNvPr>
          <p:cNvCxnSpPr/>
          <p:nvPr userDrawn="1"/>
        </p:nvCxnSpPr>
        <p:spPr>
          <a:xfrm>
            <a:off x="5711952" y="5004104"/>
            <a:ext cx="76809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21AF3F24-9D59-456A-9130-8C4049C34FA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35722" y="5423227"/>
            <a:ext cx="5920556" cy="47451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MARTENSSON@GMAIL.COM</a:t>
            </a:r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id="{716B9C4F-E33C-4EA7-A4F7-A2137CFCF2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12235" y="5121518"/>
            <a:ext cx="4367531" cy="288000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405328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AC5403-E1D0-4032-A9FE-410B298264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C0C995-565B-4516-BC98-CCDEE529B1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2289328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670BD7-5166-40F4-A6FC-B5B1D91577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608400" y="3612713"/>
            <a:ext cx="4975200" cy="114227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16A87704-FE99-4EBD-97FB-FBB15A227FC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7021" y="3890308"/>
            <a:ext cx="10117959" cy="60665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3000" b="0" i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3338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4D6B2F7A-6215-4548-B8BA-BFBFA46660CF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Divider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Graphic 13">
            <a:extLst>
              <a:ext uri="{FF2B5EF4-FFF2-40B4-BE49-F238E27FC236}">
                <a16:creationId xmlns:a16="http://schemas.microsoft.com/office/drawing/2014/main" id="{6B7C1ECA-416B-4ED3-9B96-F05BED98E498}"/>
              </a:ext>
            </a:extLst>
          </p:cNvPr>
          <p:cNvSpPr/>
          <p:nvPr/>
        </p:nvSpPr>
        <p:spPr>
          <a:xfrm>
            <a:off x="4534478" y="1568994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85C8FD-6063-414E-B2AC-D07168DE1813}"/>
              </a:ext>
            </a:extLst>
          </p:cNvPr>
          <p:cNvSpPr/>
          <p:nvPr userDrawn="1"/>
        </p:nvSpPr>
        <p:spPr>
          <a:xfrm>
            <a:off x="0" y="2483224"/>
            <a:ext cx="12192000" cy="3465576"/>
          </a:xfrm>
          <a:prstGeom prst="rect">
            <a:avLst/>
          </a:prstGeom>
          <a:blipFill>
            <a:blip r:embed="rId2"/>
            <a:srcRect/>
            <a:stretch>
              <a:fillRect t="-48945" b="-48945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A38A80-B4F3-4560-B2F9-C0652AAB2188}"/>
              </a:ext>
            </a:extLst>
          </p:cNvPr>
          <p:cNvSpPr/>
          <p:nvPr userDrawn="1"/>
        </p:nvSpPr>
        <p:spPr>
          <a:xfrm>
            <a:off x="0" y="2483223"/>
            <a:ext cx="12192000" cy="3465576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14241DF-0B07-491C-8CA2-1BD10F84525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1882722"/>
            <a:ext cx="10515600" cy="4685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en-US" sz="1800"/>
            </a:lvl1pPr>
          </a:lstStyle>
          <a:p>
            <a:pPr marL="228600" lvl="0" indent="-228600" algn="ctr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4574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F4CE-F455-4A31-8ED6-5841DF59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82F029-D8CC-4FE7-9C30-98E576ED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91442-6C1A-4969-A4A2-EFCF20E7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57F0D-7504-4879-BCFD-DDEA424C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CCCB36-FE7F-43C1-810B-49BBAB49486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1243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0599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6609-6A41-45F4-9B8B-9A6DEABB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FD4558-495E-4FE3-B256-7B6A8637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0E450-E490-45F1-909F-5831583C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7E109-C0EE-4D25-9A01-E58D7476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C48FC5-1EDF-4F7E-9E82-D342C4D4590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1243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245FF27-1D81-4487-86EE-A8826AB333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1243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48532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5B3E-9C3B-48E3-BA88-7B18BAC8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55B65-81AB-463F-B78F-208BABF7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14494-7E7B-41F9-984C-51671FC7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32FB9-9355-4718-A3AF-2991AEFD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0E064FB-456B-4012-A632-907E0F6363E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866900"/>
            <a:ext cx="5157787" cy="445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224228-301B-4143-AE44-555A65ECB36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488937"/>
            <a:ext cx="5157787" cy="346101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21B5496-F2D7-450B-A1AF-12FC29E4548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866900"/>
            <a:ext cx="5183188" cy="445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D087222D-3611-4518-AD76-AC2E042CD5A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488937"/>
            <a:ext cx="5183188" cy="346101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646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A7545D6-9827-7E4A-AB92-664BB510D96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6858000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5380844"/>
            <a:ext cx="4367531" cy="324417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2289328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5034596"/>
            <a:ext cx="4367531" cy="324417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890308"/>
            <a:ext cx="10090287" cy="60665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PRESENTATION TAGLINE</a:t>
            </a:r>
          </a:p>
        </p:txBody>
      </p:sp>
    </p:spTree>
    <p:extLst>
      <p:ext uri="{BB962C8B-B14F-4D97-AF65-F5344CB8AC3E}">
        <p14:creationId xmlns:p14="http://schemas.microsoft.com/office/powerpoint/2010/main" val="1050112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DEAF0-9B16-4335-875E-3D5B654F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0122F-A667-467F-9ABE-57A77934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5B8C5-3BA1-4EE6-9D72-5F3863E6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Graphic 12">
            <a:extLst>
              <a:ext uri="{FF2B5EF4-FFF2-40B4-BE49-F238E27FC236}">
                <a16:creationId xmlns:a16="http://schemas.microsoft.com/office/drawing/2014/main" id="{ACBF854A-65B9-4A5D-97C6-BA041A37CD22}"/>
              </a:ext>
            </a:extLst>
          </p:cNvPr>
          <p:cNvSpPr/>
          <p:nvPr userDrawn="1"/>
        </p:nvSpPr>
        <p:spPr>
          <a:xfrm>
            <a:off x="1442364" y="2135538"/>
            <a:ext cx="2727084" cy="139525"/>
          </a:xfrm>
          <a:custGeom>
            <a:avLst/>
            <a:gdLst>
              <a:gd name="connsiteX0" fmla="*/ 67167 w 2727084"/>
              <a:gd name="connsiteY0" fmla="*/ 78582 h 139525"/>
              <a:gd name="connsiteX1" fmla="*/ 12625 w 2727084"/>
              <a:gd name="connsiteY1" fmla="*/ 78582 h 139525"/>
              <a:gd name="connsiteX2" fmla="*/ 12625 w 2727084"/>
              <a:gd name="connsiteY2" fmla="*/ 65898 h 139525"/>
              <a:gd name="connsiteX3" fmla="*/ 956323 w 2727084"/>
              <a:gd name="connsiteY3" fmla="*/ 65898 h 139525"/>
              <a:gd name="connsiteX4" fmla="*/ 1151658 w 2727084"/>
              <a:gd name="connsiteY4" fmla="*/ 12625 h 139525"/>
              <a:gd name="connsiteX5" fmla="*/ 1268352 w 2727084"/>
              <a:gd name="connsiteY5" fmla="*/ 65898 h 139525"/>
              <a:gd name="connsiteX6" fmla="*/ 1297526 w 2727084"/>
              <a:gd name="connsiteY6" fmla="*/ 65898 h 139525"/>
              <a:gd name="connsiteX7" fmla="*/ 1353336 w 2727084"/>
              <a:gd name="connsiteY7" fmla="*/ 15162 h 139525"/>
              <a:gd name="connsiteX8" fmla="*/ 1409146 w 2727084"/>
              <a:gd name="connsiteY8" fmla="*/ 65898 h 139525"/>
              <a:gd name="connsiteX9" fmla="*/ 1438319 w 2727084"/>
              <a:gd name="connsiteY9" fmla="*/ 65898 h 139525"/>
              <a:gd name="connsiteX10" fmla="*/ 1555013 w 2727084"/>
              <a:gd name="connsiteY10" fmla="*/ 12625 h 139525"/>
              <a:gd name="connsiteX11" fmla="*/ 1750348 w 2727084"/>
              <a:gd name="connsiteY11" fmla="*/ 65898 h 139525"/>
              <a:gd name="connsiteX12" fmla="*/ 2723220 w 2727084"/>
              <a:gd name="connsiteY12" fmla="*/ 65898 h 139525"/>
              <a:gd name="connsiteX13" fmla="*/ 2723220 w 2727084"/>
              <a:gd name="connsiteY13" fmla="*/ 78582 h 139525"/>
              <a:gd name="connsiteX14" fmla="*/ 2630626 w 2727084"/>
              <a:gd name="connsiteY14" fmla="*/ 78582 h 139525"/>
              <a:gd name="connsiteX15" fmla="*/ 2630626 w 2727084"/>
              <a:gd name="connsiteY15" fmla="*/ 79851 h 139525"/>
              <a:gd name="connsiteX16" fmla="*/ 1901289 w 2727084"/>
              <a:gd name="connsiteY16" fmla="*/ 78582 h 139525"/>
              <a:gd name="connsiteX17" fmla="*/ 1790937 w 2727084"/>
              <a:gd name="connsiteY17" fmla="*/ 78582 h 139525"/>
              <a:gd name="connsiteX18" fmla="*/ 1553745 w 2727084"/>
              <a:gd name="connsiteY18" fmla="*/ 131855 h 139525"/>
              <a:gd name="connsiteX19" fmla="*/ 1437051 w 2727084"/>
              <a:gd name="connsiteY19" fmla="*/ 78582 h 139525"/>
              <a:gd name="connsiteX20" fmla="*/ 1407877 w 2727084"/>
              <a:gd name="connsiteY20" fmla="*/ 78582 h 139525"/>
              <a:gd name="connsiteX21" fmla="*/ 1353336 w 2727084"/>
              <a:gd name="connsiteY21" fmla="*/ 129319 h 139525"/>
              <a:gd name="connsiteX22" fmla="*/ 1297526 w 2727084"/>
              <a:gd name="connsiteY22" fmla="*/ 78582 h 139525"/>
              <a:gd name="connsiteX23" fmla="*/ 1268352 w 2727084"/>
              <a:gd name="connsiteY23" fmla="*/ 78582 h 139525"/>
              <a:gd name="connsiteX24" fmla="*/ 1151658 w 2727084"/>
              <a:gd name="connsiteY24" fmla="*/ 131855 h 139525"/>
              <a:gd name="connsiteX25" fmla="*/ 914465 w 2727084"/>
              <a:gd name="connsiteY25" fmla="*/ 78582 h 139525"/>
              <a:gd name="connsiteX26" fmla="*/ 805382 w 2727084"/>
              <a:gd name="connsiteY26" fmla="*/ 78582 h 139525"/>
              <a:gd name="connsiteX27" fmla="*/ 67167 w 2727084"/>
              <a:gd name="connsiteY27" fmla="*/ 78582 h 139525"/>
              <a:gd name="connsiteX28" fmla="*/ 67167 w 2727084"/>
              <a:gd name="connsiteY28" fmla="*/ 78582 h 13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27084" h="139525">
                <a:moveTo>
                  <a:pt x="67167" y="78582"/>
                </a:moveTo>
                <a:lnTo>
                  <a:pt x="12625" y="78582"/>
                </a:lnTo>
                <a:lnTo>
                  <a:pt x="12625" y="65898"/>
                </a:lnTo>
                <a:lnTo>
                  <a:pt x="956323" y="65898"/>
                </a:lnTo>
                <a:cubicBezTo>
                  <a:pt x="1061601" y="55751"/>
                  <a:pt x="1151658" y="12625"/>
                  <a:pt x="1151658" y="12625"/>
                </a:cubicBezTo>
                <a:cubicBezTo>
                  <a:pt x="1198589" y="48140"/>
                  <a:pt x="1241715" y="60824"/>
                  <a:pt x="1268352" y="65898"/>
                </a:cubicBezTo>
                <a:lnTo>
                  <a:pt x="1297526" y="65898"/>
                </a:lnTo>
                <a:cubicBezTo>
                  <a:pt x="1303868" y="24041"/>
                  <a:pt x="1336846" y="15162"/>
                  <a:pt x="1353336" y="15162"/>
                </a:cubicBezTo>
                <a:cubicBezTo>
                  <a:pt x="1369825" y="15162"/>
                  <a:pt x="1402804" y="24041"/>
                  <a:pt x="1409146" y="65898"/>
                </a:cubicBezTo>
                <a:lnTo>
                  <a:pt x="1438319" y="65898"/>
                </a:lnTo>
                <a:cubicBezTo>
                  <a:pt x="1464956" y="60824"/>
                  <a:pt x="1508082" y="46872"/>
                  <a:pt x="1555013" y="12625"/>
                </a:cubicBezTo>
                <a:cubicBezTo>
                  <a:pt x="1555013" y="12625"/>
                  <a:pt x="1645070" y="55751"/>
                  <a:pt x="1750348" y="65898"/>
                </a:cubicBezTo>
                <a:lnTo>
                  <a:pt x="2723220" y="65898"/>
                </a:lnTo>
                <a:lnTo>
                  <a:pt x="2723220" y="78582"/>
                </a:lnTo>
                <a:lnTo>
                  <a:pt x="2630626" y="78582"/>
                </a:lnTo>
                <a:lnTo>
                  <a:pt x="2630626" y="79851"/>
                </a:lnTo>
                <a:lnTo>
                  <a:pt x="1901289" y="78582"/>
                </a:lnTo>
                <a:lnTo>
                  <a:pt x="1790937" y="78582"/>
                </a:lnTo>
                <a:cubicBezTo>
                  <a:pt x="1670438" y="79851"/>
                  <a:pt x="1553745" y="131855"/>
                  <a:pt x="1553745" y="131855"/>
                </a:cubicBezTo>
                <a:cubicBezTo>
                  <a:pt x="1506813" y="96340"/>
                  <a:pt x="1463687" y="83656"/>
                  <a:pt x="1437051" y="78582"/>
                </a:cubicBezTo>
                <a:lnTo>
                  <a:pt x="1407877" y="78582"/>
                </a:lnTo>
                <a:cubicBezTo>
                  <a:pt x="1401535" y="119171"/>
                  <a:pt x="1369825" y="129319"/>
                  <a:pt x="1353336" y="129319"/>
                </a:cubicBezTo>
                <a:cubicBezTo>
                  <a:pt x="1336846" y="129319"/>
                  <a:pt x="1303868" y="121708"/>
                  <a:pt x="1297526" y="78582"/>
                </a:cubicBezTo>
                <a:lnTo>
                  <a:pt x="1268352" y="78582"/>
                </a:lnTo>
                <a:cubicBezTo>
                  <a:pt x="1241715" y="83656"/>
                  <a:pt x="1198589" y="97608"/>
                  <a:pt x="1151658" y="131855"/>
                </a:cubicBezTo>
                <a:cubicBezTo>
                  <a:pt x="1151658" y="131855"/>
                  <a:pt x="1036233" y="79851"/>
                  <a:pt x="914465" y="78582"/>
                </a:cubicBezTo>
                <a:lnTo>
                  <a:pt x="805382" y="78582"/>
                </a:lnTo>
                <a:lnTo>
                  <a:pt x="67167" y="78582"/>
                </a:lnTo>
                <a:lnTo>
                  <a:pt x="67167" y="78582"/>
                </a:lnTo>
                <a:close/>
              </a:path>
            </a:pathLst>
          </a:custGeom>
          <a:solidFill>
            <a:schemeClr val="bg2"/>
          </a:solidFill>
          <a:ln w="126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3E8E02D-385B-477A-BAE1-4A97C6E9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08050"/>
            <a:ext cx="3932237" cy="114934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CA7378-0B2D-435D-B34B-744CA89114A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353200"/>
            <a:ext cx="3932237" cy="3515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B017D3-0E4A-43F4-BC02-DB826A7FDC3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0012" y="908051"/>
            <a:ext cx="6172200" cy="49577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7774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DEAF0-9B16-4335-875E-3D5B654F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0122F-A667-467F-9ABE-57A77934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5B8C5-3BA1-4EE6-9D72-5F3863E6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Graphic 12">
            <a:extLst>
              <a:ext uri="{FF2B5EF4-FFF2-40B4-BE49-F238E27FC236}">
                <a16:creationId xmlns:a16="http://schemas.microsoft.com/office/drawing/2014/main" id="{ACBF854A-65B9-4A5D-97C6-BA041A37CD22}"/>
              </a:ext>
            </a:extLst>
          </p:cNvPr>
          <p:cNvSpPr/>
          <p:nvPr userDrawn="1"/>
        </p:nvSpPr>
        <p:spPr>
          <a:xfrm>
            <a:off x="1442364" y="2135538"/>
            <a:ext cx="2727084" cy="139525"/>
          </a:xfrm>
          <a:custGeom>
            <a:avLst/>
            <a:gdLst>
              <a:gd name="connsiteX0" fmla="*/ 67167 w 2727084"/>
              <a:gd name="connsiteY0" fmla="*/ 78582 h 139525"/>
              <a:gd name="connsiteX1" fmla="*/ 12625 w 2727084"/>
              <a:gd name="connsiteY1" fmla="*/ 78582 h 139525"/>
              <a:gd name="connsiteX2" fmla="*/ 12625 w 2727084"/>
              <a:gd name="connsiteY2" fmla="*/ 65898 h 139525"/>
              <a:gd name="connsiteX3" fmla="*/ 956323 w 2727084"/>
              <a:gd name="connsiteY3" fmla="*/ 65898 h 139525"/>
              <a:gd name="connsiteX4" fmla="*/ 1151658 w 2727084"/>
              <a:gd name="connsiteY4" fmla="*/ 12625 h 139525"/>
              <a:gd name="connsiteX5" fmla="*/ 1268352 w 2727084"/>
              <a:gd name="connsiteY5" fmla="*/ 65898 h 139525"/>
              <a:gd name="connsiteX6" fmla="*/ 1297526 w 2727084"/>
              <a:gd name="connsiteY6" fmla="*/ 65898 h 139525"/>
              <a:gd name="connsiteX7" fmla="*/ 1353336 w 2727084"/>
              <a:gd name="connsiteY7" fmla="*/ 15162 h 139525"/>
              <a:gd name="connsiteX8" fmla="*/ 1409146 w 2727084"/>
              <a:gd name="connsiteY8" fmla="*/ 65898 h 139525"/>
              <a:gd name="connsiteX9" fmla="*/ 1438319 w 2727084"/>
              <a:gd name="connsiteY9" fmla="*/ 65898 h 139525"/>
              <a:gd name="connsiteX10" fmla="*/ 1555013 w 2727084"/>
              <a:gd name="connsiteY10" fmla="*/ 12625 h 139525"/>
              <a:gd name="connsiteX11" fmla="*/ 1750348 w 2727084"/>
              <a:gd name="connsiteY11" fmla="*/ 65898 h 139525"/>
              <a:gd name="connsiteX12" fmla="*/ 2723220 w 2727084"/>
              <a:gd name="connsiteY12" fmla="*/ 65898 h 139525"/>
              <a:gd name="connsiteX13" fmla="*/ 2723220 w 2727084"/>
              <a:gd name="connsiteY13" fmla="*/ 78582 h 139525"/>
              <a:gd name="connsiteX14" fmla="*/ 2630626 w 2727084"/>
              <a:gd name="connsiteY14" fmla="*/ 78582 h 139525"/>
              <a:gd name="connsiteX15" fmla="*/ 2630626 w 2727084"/>
              <a:gd name="connsiteY15" fmla="*/ 79851 h 139525"/>
              <a:gd name="connsiteX16" fmla="*/ 1901289 w 2727084"/>
              <a:gd name="connsiteY16" fmla="*/ 78582 h 139525"/>
              <a:gd name="connsiteX17" fmla="*/ 1790937 w 2727084"/>
              <a:gd name="connsiteY17" fmla="*/ 78582 h 139525"/>
              <a:gd name="connsiteX18" fmla="*/ 1553745 w 2727084"/>
              <a:gd name="connsiteY18" fmla="*/ 131855 h 139525"/>
              <a:gd name="connsiteX19" fmla="*/ 1437051 w 2727084"/>
              <a:gd name="connsiteY19" fmla="*/ 78582 h 139525"/>
              <a:gd name="connsiteX20" fmla="*/ 1407877 w 2727084"/>
              <a:gd name="connsiteY20" fmla="*/ 78582 h 139525"/>
              <a:gd name="connsiteX21" fmla="*/ 1353336 w 2727084"/>
              <a:gd name="connsiteY21" fmla="*/ 129319 h 139525"/>
              <a:gd name="connsiteX22" fmla="*/ 1297526 w 2727084"/>
              <a:gd name="connsiteY22" fmla="*/ 78582 h 139525"/>
              <a:gd name="connsiteX23" fmla="*/ 1268352 w 2727084"/>
              <a:gd name="connsiteY23" fmla="*/ 78582 h 139525"/>
              <a:gd name="connsiteX24" fmla="*/ 1151658 w 2727084"/>
              <a:gd name="connsiteY24" fmla="*/ 131855 h 139525"/>
              <a:gd name="connsiteX25" fmla="*/ 914465 w 2727084"/>
              <a:gd name="connsiteY25" fmla="*/ 78582 h 139525"/>
              <a:gd name="connsiteX26" fmla="*/ 805382 w 2727084"/>
              <a:gd name="connsiteY26" fmla="*/ 78582 h 139525"/>
              <a:gd name="connsiteX27" fmla="*/ 67167 w 2727084"/>
              <a:gd name="connsiteY27" fmla="*/ 78582 h 139525"/>
              <a:gd name="connsiteX28" fmla="*/ 67167 w 2727084"/>
              <a:gd name="connsiteY28" fmla="*/ 78582 h 13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27084" h="139525">
                <a:moveTo>
                  <a:pt x="67167" y="78582"/>
                </a:moveTo>
                <a:lnTo>
                  <a:pt x="12625" y="78582"/>
                </a:lnTo>
                <a:lnTo>
                  <a:pt x="12625" y="65898"/>
                </a:lnTo>
                <a:lnTo>
                  <a:pt x="956323" y="65898"/>
                </a:lnTo>
                <a:cubicBezTo>
                  <a:pt x="1061601" y="55751"/>
                  <a:pt x="1151658" y="12625"/>
                  <a:pt x="1151658" y="12625"/>
                </a:cubicBezTo>
                <a:cubicBezTo>
                  <a:pt x="1198589" y="48140"/>
                  <a:pt x="1241715" y="60824"/>
                  <a:pt x="1268352" y="65898"/>
                </a:cubicBezTo>
                <a:lnTo>
                  <a:pt x="1297526" y="65898"/>
                </a:lnTo>
                <a:cubicBezTo>
                  <a:pt x="1303868" y="24041"/>
                  <a:pt x="1336846" y="15162"/>
                  <a:pt x="1353336" y="15162"/>
                </a:cubicBezTo>
                <a:cubicBezTo>
                  <a:pt x="1369825" y="15162"/>
                  <a:pt x="1402804" y="24041"/>
                  <a:pt x="1409146" y="65898"/>
                </a:cubicBezTo>
                <a:lnTo>
                  <a:pt x="1438319" y="65898"/>
                </a:lnTo>
                <a:cubicBezTo>
                  <a:pt x="1464956" y="60824"/>
                  <a:pt x="1508082" y="46872"/>
                  <a:pt x="1555013" y="12625"/>
                </a:cubicBezTo>
                <a:cubicBezTo>
                  <a:pt x="1555013" y="12625"/>
                  <a:pt x="1645070" y="55751"/>
                  <a:pt x="1750348" y="65898"/>
                </a:cubicBezTo>
                <a:lnTo>
                  <a:pt x="2723220" y="65898"/>
                </a:lnTo>
                <a:lnTo>
                  <a:pt x="2723220" y="78582"/>
                </a:lnTo>
                <a:lnTo>
                  <a:pt x="2630626" y="78582"/>
                </a:lnTo>
                <a:lnTo>
                  <a:pt x="2630626" y="79851"/>
                </a:lnTo>
                <a:lnTo>
                  <a:pt x="1901289" y="78582"/>
                </a:lnTo>
                <a:lnTo>
                  <a:pt x="1790937" y="78582"/>
                </a:lnTo>
                <a:cubicBezTo>
                  <a:pt x="1670438" y="79851"/>
                  <a:pt x="1553745" y="131855"/>
                  <a:pt x="1553745" y="131855"/>
                </a:cubicBezTo>
                <a:cubicBezTo>
                  <a:pt x="1506813" y="96340"/>
                  <a:pt x="1463687" y="83656"/>
                  <a:pt x="1437051" y="78582"/>
                </a:cubicBezTo>
                <a:lnTo>
                  <a:pt x="1407877" y="78582"/>
                </a:lnTo>
                <a:cubicBezTo>
                  <a:pt x="1401535" y="119171"/>
                  <a:pt x="1369825" y="129319"/>
                  <a:pt x="1353336" y="129319"/>
                </a:cubicBezTo>
                <a:cubicBezTo>
                  <a:pt x="1336846" y="129319"/>
                  <a:pt x="1303868" y="121708"/>
                  <a:pt x="1297526" y="78582"/>
                </a:cubicBezTo>
                <a:lnTo>
                  <a:pt x="1268352" y="78582"/>
                </a:lnTo>
                <a:cubicBezTo>
                  <a:pt x="1241715" y="83656"/>
                  <a:pt x="1198589" y="97608"/>
                  <a:pt x="1151658" y="131855"/>
                </a:cubicBezTo>
                <a:cubicBezTo>
                  <a:pt x="1151658" y="131855"/>
                  <a:pt x="1036233" y="79851"/>
                  <a:pt x="914465" y="78582"/>
                </a:cubicBezTo>
                <a:lnTo>
                  <a:pt x="805382" y="78582"/>
                </a:lnTo>
                <a:lnTo>
                  <a:pt x="67167" y="78582"/>
                </a:lnTo>
                <a:lnTo>
                  <a:pt x="67167" y="78582"/>
                </a:lnTo>
                <a:close/>
              </a:path>
            </a:pathLst>
          </a:custGeom>
          <a:solidFill>
            <a:schemeClr val="bg2"/>
          </a:solidFill>
          <a:ln w="126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3E8E02D-385B-477A-BAE1-4A97C6E9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08050"/>
            <a:ext cx="3932237" cy="11493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CA7378-0B2D-435D-B34B-744CA89114A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353200"/>
            <a:ext cx="3932237" cy="3515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9A7D37A5-CD8F-499C-BFFD-2D0EB0855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08051"/>
            <a:ext cx="6172200" cy="4953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8245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336D-E3BE-45DB-B625-753732F9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C2EC4E-2A4D-4B8B-8C10-D8F4A649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27D07-F714-4E3C-97FC-7AB8C42F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3BA64-4F34-452B-AA1F-BB90A0F0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67737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7916-404D-41BC-B080-9B6CBA9F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0C85E-02E3-4F3E-8E6F-4467C612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F5317-A8A3-406A-96EA-4BB58C35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A1141-BD97-42C5-A257-A2C0668A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0421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ual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F27BBFB4-84C4-42C9-9CB3-DFD801CEBF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9116" y="1815793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C8BBE7AC-17E7-4828-A40C-39EED5284E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94409" y="1920003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75000"/>
              </a:lnSpc>
              <a:spcBef>
                <a:spcPts val="600"/>
              </a:spcBef>
              <a:buNone/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FC1057E8-2611-45B5-913B-82D301FE8A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72516" y="1815793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A65257E6-B10F-49C0-862A-53648E3F2D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49" y="1920003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75000"/>
              </a:lnSpc>
              <a:spcBef>
                <a:spcPts val="600"/>
              </a:spcBef>
              <a:buNone/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83A147CC-1513-463A-8B07-CC14AEC845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629" y="1833572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BCE98261-6A42-49F1-B208-2E6C24DFCF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4262" y="1937782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75000"/>
              </a:lnSpc>
              <a:spcBef>
                <a:spcPts val="600"/>
              </a:spcBef>
              <a:buNone/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937F4311-EBEC-44E3-8542-07503B54D7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1723" y="300774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FED4B056-A42A-4115-B98D-177B9AFDAB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90348" y="300774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4">
            <a:extLst>
              <a:ext uri="{FF2B5EF4-FFF2-40B4-BE49-F238E27FC236}">
                <a16:creationId xmlns:a16="http://schemas.microsoft.com/office/drawing/2014/main" id="{2D359611-5488-43D7-A2A6-E60DB2E1D8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793" y="300774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182E7C-B18B-4F73-B0D1-86196D992B1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76955" y="300619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3D51A445-889E-44A8-AF12-58BC161D1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57040" y="5751926"/>
            <a:ext cx="8877920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4">
            <a:extLst>
              <a:ext uri="{FF2B5EF4-FFF2-40B4-BE49-F238E27FC236}">
                <a16:creationId xmlns:a16="http://schemas.microsoft.com/office/drawing/2014/main" id="{358BC44E-644D-4E21-A055-1178CD0D26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4791" y="4974002"/>
            <a:ext cx="2599199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0" name="Text Placeholder 24">
            <a:extLst>
              <a:ext uri="{FF2B5EF4-FFF2-40B4-BE49-F238E27FC236}">
                <a16:creationId xmlns:a16="http://schemas.microsoft.com/office/drawing/2014/main" id="{32C60917-FE9C-4C02-976E-9F4DF95F161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90713" y="4974002"/>
            <a:ext cx="371266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5" name="Picture Placeholder 12">
            <a:extLst>
              <a:ext uri="{FF2B5EF4-FFF2-40B4-BE49-F238E27FC236}">
                <a16:creationId xmlns:a16="http://schemas.microsoft.com/office/drawing/2014/main" id="{2535BC4C-3D36-473A-B9EF-EC6F3BA6711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1723" y="3880614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6" name="Picture Placeholder 12">
            <a:extLst>
              <a:ext uri="{FF2B5EF4-FFF2-40B4-BE49-F238E27FC236}">
                <a16:creationId xmlns:a16="http://schemas.microsoft.com/office/drawing/2014/main" id="{A1E61843-0C1E-4581-98C1-C9247F7043A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90348" y="3880614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7" name="Picture Placeholder 12">
            <a:extLst>
              <a:ext uri="{FF2B5EF4-FFF2-40B4-BE49-F238E27FC236}">
                <a16:creationId xmlns:a16="http://schemas.microsoft.com/office/drawing/2014/main" id="{F3B39F0E-B245-4510-8C07-0EC29B83F1B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94478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8" name="Picture Placeholder 9">
            <a:extLst>
              <a:ext uri="{FF2B5EF4-FFF2-40B4-BE49-F238E27FC236}">
                <a16:creationId xmlns:a16="http://schemas.microsoft.com/office/drawing/2014/main" id="{A9E755CD-1A38-4F75-A18E-2D31E4934C8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94478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50AC0-7255-417F-919C-19DF42857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41220" y="558203"/>
            <a:ext cx="7909560" cy="1069848"/>
          </a:xfrm>
          <a:noFill/>
        </p:spPr>
        <p:txBody>
          <a:bodyPr lIns="0" tIns="0" rIns="0" bIns="0">
            <a:normAutofit/>
          </a:bodyPr>
          <a:lstStyle>
            <a:lvl1pPr algn="ctr">
              <a:defRPr lang="ru-RU" sz="6000" b="0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8EB3F0B-0F1D-42D2-B6C2-D4D6D82571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608400" y="1568994"/>
            <a:ext cx="4975200" cy="11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8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4D6B2F7A-6215-4548-B8BA-BFBFA46660CF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Divider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Graphic 13">
            <a:extLst>
              <a:ext uri="{FF2B5EF4-FFF2-40B4-BE49-F238E27FC236}">
                <a16:creationId xmlns:a16="http://schemas.microsoft.com/office/drawing/2014/main" id="{6B7C1ECA-416B-4ED3-9B96-F05BED98E498}"/>
              </a:ext>
            </a:extLst>
          </p:cNvPr>
          <p:cNvSpPr/>
          <p:nvPr/>
        </p:nvSpPr>
        <p:spPr>
          <a:xfrm>
            <a:off x="4534478" y="1568994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F134C5C-60EE-4E07-8A4F-120C1B5AA0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74839"/>
            <a:ext cx="10515600" cy="476476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71C2E69-8C3C-4E87-BC9D-9810F56121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2483223"/>
            <a:ext cx="12192000" cy="346557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773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DFFF6C81-E769-CE4D-B9C0-858E073D198E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695AE-7720-4633-B467-CD5DD1A9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940C99-75CB-4A48-894F-EA35F7C918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24536" y="922103"/>
            <a:ext cx="4257905" cy="1325563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/>
              <a:t>Text Layout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E3AD6-C295-45C8-8FC7-AD342840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780797F8-0544-4DFB-8D2C-CC50CB7F4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63282" y="2384295"/>
            <a:ext cx="4519159" cy="639683"/>
          </a:xfrm>
        </p:spPr>
        <p:txBody>
          <a:bodyPr>
            <a:normAutofit/>
          </a:bodyPr>
          <a:lstStyle>
            <a:lvl1pPr marL="0" indent="0">
              <a:buNone/>
              <a:defRPr sz="1800" b="0" i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F7A942D6-FCE6-4DCD-BD15-F6399EC2A2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4599" y="3173534"/>
            <a:ext cx="4707842" cy="2588637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id="{BE348D43-6DEE-4E32-B9F5-235CB8EC9257}"/>
              </a:ext>
            </a:extLst>
          </p:cNvPr>
          <p:cNvSpPr/>
          <p:nvPr userDrawn="1"/>
        </p:nvSpPr>
        <p:spPr>
          <a:xfrm>
            <a:off x="7059964" y="2076985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2A28410-C401-4876-8DE7-D0EFCDE41D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1224" y="0"/>
            <a:ext cx="4626864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584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275CB319-C744-E641-8907-1470D3DF159D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FC21D-31CF-420D-A654-B62708C7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078D9-85B9-4D7C-BCDC-31053365B3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2027" y="3938140"/>
            <a:ext cx="4430485" cy="893080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Text Layout 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253D9-2D52-4F01-9ED9-4E2A3C0E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DB2FC-0867-44DF-98D6-C443802B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E25E660-4559-4CC8-852F-94402A454C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797608"/>
            <a:ext cx="12192000" cy="28437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id="{A4B61220-F8A1-4859-BA99-F5EC0CC36B0F}"/>
              </a:ext>
            </a:extLst>
          </p:cNvPr>
          <p:cNvSpPr/>
          <p:nvPr userDrawn="1"/>
        </p:nvSpPr>
        <p:spPr>
          <a:xfrm>
            <a:off x="1825747" y="4882453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1A39E620-8448-42D8-85B7-A6BF45A2FB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027" y="5192860"/>
            <a:ext cx="4430485" cy="639683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F2FF44AF-6A6B-4742-B58D-DF26808AFD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4599" y="4064000"/>
            <a:ext cx="4545374" cy="1698171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932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213AAFFC-6E5A-D44A-ADBF-E9D307CE6349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ABAFE-C077-44F7-8606-FCEAD364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0EF65-ABFF-4900-A2AD-12A8C47E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8D827-86E9-4228-B43C-616FE3F7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2BEBEF9-0DCC-4DA2-9828-D5A83238CD9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7340" y="2738211"/>
            <a:ext cx="4183650" cy="454353"/>
          </a:xfrm>
        </p:spPr>
        <p:txBody>
          <a:bodyPr>
            <a:noAutofit/>
          </a:bodyPr>
          <a:lstStyle>
            <a:lvl1pPr marL="0" indent="0">
              <a:buNone/>
              <a:defRPr sz="4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8" name="Text Placeholder 26">
            <a:extLst>
              <a:ext uri="{FF2B5EF4-FFF2-40B4-BE49-F238E27FC236}">
                <a16:creationId xmlns:a16="http://schemas.microsoft.com/office/drawing/2014/main" id="{CE9C552F-C732-4E4C-8B62-DE62A58BAD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1" y="2043790"/>
            <a:ext cx="10515599" cy="629105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00DDA39-3A33-4AF8-BB2F-B80A8696D428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7534813" y="2738211"/>
            <a:ext cx="4183650" cy="454353"/>
          </a:xfrm>
        </p:spPr>
        <p:txBody>
          <a:bodyPr>
            <a:noAutofit/>
          </a:bodyPr>
          <a:lstStyle>
            <a:lvl1pPr marL="0" indent="0">
              <a:buNone/>
              <a:defRPr sz="4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D01D7372-B596-424A-8437-BCA847E03CF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59649" y="342850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F78DB58E-1DC8-42B6-8950-A39F9249D5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27121" y="342850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6E7BE306-50F4-4966-B172-8808A97D9FF4}"/>
              </a:ext>
            </a:extLst>
          </p:cNvPr>
          <p:cNvSpPr/>
          <p:nvPr userDrawn="1"/>
        </p:nvSpPr>
        <p:spPr>
          <a:xfrm>
            <a:off x="4534478" y="1718435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7DEC651-98F0-44EE-BAB8-8B3FE702A3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2882"/>
            <a:ext cx="10515600" cy="1325563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11458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99E16AA7-5075-3449-AB21-5E8037339A90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3D6FB-BDF5-462B-9DFB-6A253125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FBD2F-FD90-4C8F-BEA1-91BB2D24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7FDA8-53F5-4098-B6D5-32456ABF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Chart Placeholder 18">
            <a:extLst>
              <a:ext uri="{FF2B5EF4-FFF2-40B4-BE49-F238E27FC236}">
                <a16:creationId xmlns:a16="http://schemas.microsoft.com/office/drawing/2014/main" id="{270B440B-C39E-47E6-9CBA-0BA4EB1EF522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981371" y="1246188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8" name="Graphic 13">
            <a:extLst>
              <a:ext uri="{FF2B5EF4-FFF2-40B4-BE49-F238E27FC236}">
                <a16:creationId xmlns:a16="http://schemas.microsoft.com/office/drawing/2014/main" id="{1ED66CD9-A275-41A6-92EA-B32A8F51F472}"/>
              </a:ext>
            </a:extLst>
          </p:cNvPr>
          <p:cNvSpPr/>
          <p:nvPr userDrawn="1"/>
        </p:nvSpPr>
        <p:spPr>
          <a:xfrm>
            <a:off x="1949460" y="2168288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B1A41807-9D03-4167-89E4-C5D1E81436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5966" y="2478695"/>
            <a:ext cx="5170033" cy="758536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BDF72AB-A1AE-464E-A9E1-C5CDA8D5CC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57858" y="1289573"/>
            <a:ext cx="3106248" cy="758536"/>
          </a:xfrm>
        </p:spPr>
        <p:txBody>
          <a:bodyPr lIns="0" tIns="0" rIns="0" bIns="0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Chart Slide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83C9A6F-A614-4B31-91D5-3B5CB932149C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2030497" y="3408555"/>
            <a:ext cx="1597889" cy="482453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30%</a:t>
            </a:r>
          </a:p>
        </p:txBody>
      </p:sp>
      <p:sp>
        <p:nvSpPr>
          <p:cNvPr id="13" name="Text Placeholder 26">
            <a:extLst>
              <a:ext uri="{FF2B5EF4-FFF2-40B4-BE49-F238E27FC236}">
                <a16:creationId xmlns:a16="http://schemas.microsoft.com/office/drawing/2014/main" id="{A985BA82-9C97-475F-8775-0F16D2FB40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30498" y="37391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5376509-D29C-46DE-948E-15D430CE432A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2030522" y="4142228"/>
            <a:ext cx="1597889" cy="48245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10%</a:t>
            </a:r>
          </a:p>
        </p:txBody>
      </p:sp>
      <p:sp>
        <p:nvSpPr>
          <p:cNvPr id="16" name="Text Placeholder 26">
            <a:extLst>
              <a:ext uri="{FF2B5EF4-FFF2-40B4-BE49-F238E27FC236}">
                <a16:creationId xmlns:a16="http://schemas.microsoft.com/office/drawing/2014/main" id="{A581FA6A-566D-4068-A898-F86FB96D4A9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030523" y="447277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03636CF-AD49-411E-BE27-63C28BDE068C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3970011" y="3408555"/>
            <a:ext cx="1597889" cy="482453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25%</a:t>
            </a:r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F2C67681-C89E-4F74-A7C1-BD0812A9422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970012" y="37391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742559E-6662-49A7-A091-9472A31ED26B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3970036" y="4142228"/>
            <a:ext cx="1597889" cy="48245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10%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E514B383-1886-4E45-9DB3-6DF4FFCA6FC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70037" y="4472779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734F2A5-6B16-40E3-8EBB-0E1A0984BAB7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2030497" y="4875898"/>
            <a:ext cx="1597889" cy="48245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20%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01D6AF2B-2CA0-4F6A-9C29-4AE73FCAB4E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030498" y="5206449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C3E000C2-49D4-4D64-860A-0DB29B389387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970037" y="4875898"/>
            <a:ext cx="1597889" cy="482452"/>
          </a:xfrm>
        </p:spPr>
        <p:txBody>
          <a:bodyPr anchor="b" anchorCtr="0">
            <a:no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5%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4A6CF106-F60C-46A1-BD17-8EC35A637A7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970037" y="5206449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</p:spTree>
    <p:extLst>
      <p:ext uri="{BB962C8B-B14F-4D97-AF65-F5344CB8AC3E}">
        <p14:creationId xmlns:p14="http://schemas.microsoft.com/office/powerpoint/2010/main" val="284725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FB049D0D-CE60-8E46-896A-1F4E3E51AABC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88F71-122C-49D4-9750-104A0F9B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81471-D048-496A-9DA4-EDB33584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DBAE1-8416-4A24-B332-BA35F9D5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B9AF1F95-7091-4B50-892C-55F8B5B9AC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91145" y="3029751"/>
            <a:ext cx="2825496" cy="2144162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DE3589-2C45-437A-BDA9-55A9B8859F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1145" y="1868285"/>
            <a:ext cx="2825496" cy="718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Table Slide</a:t>
            </a:r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6161C347-CD23-4D4F-981D-1C8457111EA8}"/>
              </a:ext>
            </a:extLst>
          </p:cNvPr>
          <p:cNvSpPr/>
          <p:nvPr userDrawn="1"/>
        </p:nvSpPr>
        <p:spPr>
          <a:xfrm>
            <a:off x="8340351" y="2726976"/>
            <a:ext cx="2727084" cy="139525"/>
          </a:xfrm>
          <a:custGeom>
            <a:avLst/>
            <a:gdLst>
              <a:gd name="connsiteX0" fmla="*/ 67167 w 2727084"/>
              <a:gd name="connsiteY0" fmla="*/ 78582 h 139525"/>
              <a:gd name="connsiteX1" fmla="*/ 12625 w 2727084"/>
              <a:gd name="connsiteY1" fmla="*/ 78582 h 139525"/>
              <a:gd name="connsiteX2" fmla="*/ 12625 w 2727084"/>
              <a:gd name="connsiteY2" fmla="*/ 65898 h 139525"/>
              <a:gd name="connsiteX3" fmla="*/ 956323 w 2727084"/>
              <a:gd name="connsiteY3" fmla="*/ 65898 h 139525"/>
              <a:gd name="connsiteX4" fmla="*/ 1151658 w 2727084"/>
              <a:gd name="connsiteY4" fmla="*/ 12625 h 139525"/>
              <a:gd name="connsiteX5" fmla="*/ 1268352 w 2727084"/>
              <a:gd name="connsiteY5" fmla="*/ 65898 h 139525"/>
              <a:gd name="connsiteX6" fmla="*/ 1297526 w 2727084"/>
              <a:gd name="connsiteY6" fmla="*/ 65898 h 139525"/>
              <a:gd name="connsiteX7" fmla="*/ 1353336 w 2727084"/>
              <a:gd name="connsiteY7" fmla="*/ 15162 h 139525"/>
              <a:gd name="connsiteX8" fmla="*/ 1409146 w 2727084"/>
              <a:gd name="connsiteY8" fmla="*/ 65898 h 139525"/>
              <a:gd name="connsiteX9" fmla="*/ 1438319 w 2727084"/>
              <a:gd name="connsiteY9" fmla="*/ 65898 h 139525"/>
              <a:gd name="connsiteX10" fmla="*/ 1555013 w 2727084"/>
              <a:gd name="connsiteY10" fmla="*/ 12625 h 139525"/>
              <a:gd name="connsiteX11" fmla="*/ 1750348 w 2727084"/>
              <a:gd name="connsiteY11" fmla="*/ 65898 h 139525"/>
              <a:gd name="connsiteX12" fmla="*/ 2723220 w 2727084"/>
              <a:gd name="connsiteY12" fmla="*/ 65898 h 139525"/>
              <a:gd name="connsiteX13" fmla="*/ 2723220 w 2727084"/>
              <a:gd name="connsiteY13" fmla="*/ 78582 h 139525"/>
              <a:gd name="connsiteX14" fmla="*/ 2630626 w 2727084"/>
              <a:gd name="connsiteY14" fmla="*/ 78582 h 139525"/>
              <a:gd name="connsiteX15" fmla="*/ 2630626 w 2727084"/>
              <a:gd name="connsiteY15" fmla="*/ 79851 h 139525"/>
              <a:gd name="connsiteX16" fmla="*/ 1901289 w 2727084"/>
              <a:gd name="connsiteY16" fmla="*/ 78582 h 139525"/>
              <a:gd name="connsiteX17" fmla="*/ 1790937 w 2727084"/>
              <a:gd name="connsiteY17" fmla="*/ 78582 h 139525"/>
              <a:gd name="connsiteX18" fmla="*/ 1553745 w 2727084"/>
              <a:gd name="connsiteY18" fmla="*/ 131855 h 139525"/>
              <a:gd name="connsiteX19" fmla="*/ 1437051 w 2727084"/>
              <a:gd name="connsiteY19" fmla="*/ 78582 h 139525"/>
              <a:gd name="connsiteX20" fmla="*/ 1407877 w 2727084"/>
              <a:gd name="connsiteY20" fmla="*/ 78582 h 139525"/>
              <a:gd name="connsiteX21" fmla="*/ 1353336 w 2727084"/>
              <a:gd name="connsiteY21" fmla="*/ 129319 h 139525"/>
              <a:gd name="connsiteX22" fmla="*/ 1297526 w 2727084"/>
              <a:gd name="connsiteY22" fmla="*/ 78582 h 139525"/>
              <a:gd name="connsiteX23" fmla="*/ 1268352 w 2727084"/>
              <a:gd name="connsiteY23" fmla="*/ 78582 h 139525"/>
              <a:gd name="connsiteX24" fmla="*/ 1151658 w 2727084"/>
              <a:gd name="connsiteY24" fmla="*/ 131855 h 139525"/>
              <a:gd name="connsiteX25" fmla="*/ 914465 w 2727084"/>
              <a:gd name="connsiteY25" fmla="*/ 78582 h 139525"/>
              <a:gd name="connsiteX26" fmla="*/ 805382 w 2727084"/>
              <a:gd name="connsiteY26" fmla="*/ 78582 h 139525"/>
              <a:gd name="connsiteX27" fmla="*/ 67167 w 2727084"/>
              <a:gd name="connsiteY27" fmla="*/ 78582 h 139525"/>
              <a:gd name="connsiteX28" fmla="*/ 67167 w 2727084"/>
              <a:gd name="connsiteY28" fmla="*/ 78582 h 13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27084" h="139525">
                <a:moveTo>
                  <a:pt x="67167" y="78582"/>
                </a:moveTo>
                <a:lnTo>
                  <a:pt x="12625" y="78582"/>
                </a:lnTo>
                <a:lnTo>
                  <a:pt x="12625" y="65898"/>
                </a:lnTo>
                <a:lnTo>
                  <a:pt x="956323" y="65898"/>
                </a:lnTo>
                <a:cubicBezTo>
                  <a:pt x="1061601" y="55751"/>
                  <a:pt x="1151658" y="12625"/>
                  <a:pt x="1151658" y="12625"/>
                </a:cubicBezTo>
                <a:cubicBezTo>
                  <a:pt x="1198589" y="48140"/>
                  <a:pt x="1241715" y="60824"/>
                  <a:pt x="1268352" y="65898"/>
                </a:cubicBezTo>
                <a:lnTo>
                  <a:pt x="1297526" y="65898"/>
                </a:lnTo>
                <a:cubicBezTo>
                  <a:pt x="1303868" y="24041"/>
                  <a:pt x="1336846" y="15162"/>
                  <a:pt x="1353336" y="15162"/>
                </a:cubicBezTo>
                <a:cubicBezTo>
                  <a:pt x="1369825" y="15162"/>
                  <a:pt x="1402804" y="24041"/>
                  <a:pt x="1409146" y="65898"/>
                </a:cubicBezTo>
                <a:lnTo>
                  <a:pt x="1438319" y="65898"/>
                </a:lnTo>
                <a:cubicBezTo>
                  <a:pt x="1464956" y="60824"/>
                  <a:pt x="1508082" y="46872"/>
                  <a:pt x="1555013" y="12625"/>
                </a:cubicBezTo>
                <a:cubicBezTo>
                  <a:pt x="1555013" y="12625"/>
                  <a:pt x="1645070" y="55751"/>
                  <a:pt x="1750348" y="65898"/>
                </a:cubicBezTo>
                <a:lnTo>
                  <a:pt x="2723220" y="65898"/>
                </a:lnTo>
                <a:lnTo>
                  <a:pt x="2723220" y="78582"/>
                </a:lnTo>
                <a:lnTo>
                  <a:pt x="2630626" y="78582"/>
                </a:lnTo>
                <a:lnTo>
                  <a:pt x="2630626" y="79851"/>
                </a:lnTo>
                <a:lnTo>
                  <a:pt x="1901289" y="78582"/>
                </a:lnTo>
                <a:lnTo>
                  <a:pt x="1790937" y="78582"/>
                </a:lnTo>
                <a:cubicBezTo>
                  <a:pt x="1670438" y="79851"/>
                  <a:pt x="1553745" y="131855"/>
                  <a:pt x="1553745" y="131855"/>
                </a:cubicBezTo>
                <a:cubicBezTo>
                  <a:pt x="1506813" y="96340"/>
                  <a:pt x="1463687" y="83656"/>
                  <a:pt x="1437051" y="78582"/>
                </a:cubicBezTo>
                <a:lnTo>
                  <a:pt x="1407877" y="78582"/>
                </a:lnTo>
                <a:cubicBezTo>
                  <a:pt x="1401535" y="119171"/>
                  <a:pt x="1369825" y="129319"/>
                  <a:pt x="1353336" y="129319"/>
                </a:cubicBezTo>
                <a:cubicBezTo>
                  <a:pt x="1336846" y="129319"/>
                  <a:pt x="1303868" y="121708"/>
                  <a:pt x="1297526" y="78582"/>
                </a:cubicBezTo>
                <a:lnTo>
                  <a:pt x="1268352" y="78582"/>
                </a:lnTo>
                <a:cubicBezTo>
                  <a:pt x="1241715" y="83656"/>
                  <a:pt x="1198589" y="97608"/>
                  <a:pt x="1151658" y="131855"/>
                </a:cubicBezTo>
                <a:cubicBezTo>
                  <a:pt x="1151658" y="131855"/>
                  <a:pt x="1036233" y="79851"/>
                  <a:pt x="914465" y="78582"/>
                </a:cubicBezTo>
                <a:lnTo>
                  <a:pt x="805382" y="78582"/>
                </a:lnTo>
                <a:lnTo>
                  <a:pt x="67167" y="78582"/>
                </a:lnTo>
                <a:lnTo>
                  <a:pt x="67167" y="78582"/>
                </a:lnTo>
                <a:close/>
              </a:path>
            </a:pathLst>
          </a:custGeom>
          <a:solidFill>
            <a:schemeClr val="bg2"/>
          </a:solidFill>
          <a:ln w="126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Table Placeholder 17">
            <a:extLst>
              <a:ext uri="{FF2B5EF4-FFF2-40B4-BE49-F238E27FC236}">
                <a16:creationId xmlns:a16="http://schemas.microsoft.com/office/drawing/2014/main" id="{263A1EA1-1C4F-4F47-9C24-928669CE38D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911225" y="1505433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410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5D65245D-DE69-4098-94DD-C36B76E4C3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793750"/>
            <a:ext cx="12192000" cy="4900613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FD1D3-F7DC-4F8A-8E05-6DC25FB66C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14150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Big Image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50713-11E6-4FEF-877D-92967D24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D3C9A-DEE5-4BD4-8961-80E018A4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63585A-DF5C-1B43-BDC1-9CB545382A8E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3800E-00CA-43ED-953B-1A09DD42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A7C55A90-4969-4308-AD56-633E3831D5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13284" y="5878369"/>
            <a:ext cx="8165432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Graphic 13">
            <a:extLst>
              <a:ext uri="{FF2B5EF4-FFF2-40B4-BE49-F238E27FC236}">
                <a16:creationId xmlns:a16="http://schemas.microsoft.com/office/drawing/2014/main" id="{15031A21-FED3-4C51-BE76-5A2918F223AD}"/>
              </a:ext>
            </a:extLst>
          </p:cNvPr>
          <p:cNvSpPr/>
          <p:nvPr userDrawn="1"/>
        </p:nvSpPr>
        <p:spPr>
          <a:xfrm>
            <a:off x="4534478" y="5342223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262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04C9FBA-BD24-42E1-BABE-0EE5C20738FC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2715CE-EA2A-4137-8BA3-1FEEF2E40A3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0168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03234" y="6016890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21279" y="6273660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9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5" r:id="rId11"/>
    <p:sldLayoutId id="2147483678" r:id="rId12"/>
    <p:sldLayoutId id="2147483674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8" r:id="rId20"/>
    <p:sldLayoutId id="2147483689" r:id="rId21"/>
    <p:sldLayoutId id="2147483686" r:id="rId22"/>
    <p:sldLayoutId id="2147483687" r:id="rId23"/>
    <p:sldLayoutId id="2147483676" r:id="rId2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02" userDrawn="1">
          <p15:clr>
            <a:srgbClr val="F26B43"/>
          </p15:clr>
        </p15:guide>
        <p15:guide id="10" pos="73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A672-E2C9-49A3-B8D1-665F05ADB8B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sz="6600" dirty="0" smtClean="0">
                <a:solidFill>
                  <a:schemeClr val="bg1">
                    <a:lumMod val="85000"/>
                  </a:schemeClr>
                </a:solidFill>
                <a:latin typeface="Bahnschrift Light Condensed" panose="020B0502040204020203" pitchFamily="34" charset="0"/>
              </a:rPr>
              <a:t>E-Project Presentation</a:t>
            </a:r>
            <a:endParaRPr lang="ru-RU" sz="6600" dirty="0">
              <a:solidFill>
                <a:schemeClr val="bg1">
                  <a:lumMod val="8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8799AE-6C70-4A22-B90A-3F8F7CFDAD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>
          <a:xfrm>
            <a:off x="4003529" y="5006886"/>
            <a:ext cx="4367531" cy="324417"/>
          </a:xfrm>
        </p:spPr>
        <p:txBody>
          <a:bodyPr/>
          <a:lstStyle/>
          <a:p>
            <a:r>
              <a:rPr lang="en-US" sz="2400" dirty="0" smtClean="0"/>
              <a:t>Presented by</a:t>
            </a:r>
            <a:endParaRPr lang="ru-RU" sz="2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3743191-2C84-41E1-BD1D-4C35155B99C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>
          <a:xfrm>
            <a:off x="3110680" y="5501039"/>
            <a:ext cx="5904982" cy="324417"/>
          </a:xfrm>
        </p:spPr>
        <p:txBody>
          <a:bodyPr/>
          <a:lstStyle/>
          <a:p>
            <a:r>
              <a:rPr lang="en-US" dirty="0" smtClean="0"/>
              <a:t>Faizan , Muzammil , Shahryar , Huzaifa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19325" y="3906074"/>
            <a:ext cx="10090287" cy="606659"/>
          </a:xfrm>
        </p:spPr>
        <p:txBody>
          <a:bodyPr/>
          <a:lstStyle/>
          <a:p>
            <a:r>
              <a:rPr lang="en-US" sz="3600" dirty="0" smtClean="0"/>
              <a:t>Project name :  CarVan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7159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8" grpId="0" build="p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1" name="TextBox 10"/>
          <p:cNvSpPr txBox="1"/>
          <p:nvPr/>
        </p:nvSpPr>
        <p:spPr>
          <a:xfrm>
            <a:off x="784517" y="704330"/>
            <a:ext cx="8501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Here is the html code of rang of cards section:</a:t>
            </a:r>
            <a:endParaRPr lang="en-US" sz="20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66" y="1331494"/>
            <a:ext cx="9712910" cy="41388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1027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509180-5380-4AD5-A72A-75354134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205" y="2229858"/>
            <a:ext cx="5985596" cy="353544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211DAE73-6CD3-4771-ABF6-C81636C18EB8}"/>
              </a:ext>
            </a:extLst>
          </p:cNvPr>
          <p:cNvSpPr txBox="1">
            <a:spLocks/>
          </p:cNvSpPr>
          <p:nvPr/>
        </p:nvSpPr>
        <p:spPr>
          <a:xfrm>
            <a:off x="838201" y="10215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Next comes our Pre-Owned Cars section</a:t>
            </a:r>
            <a:br>
              <a:rPr lang="en-US" sz="3600" b="1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002580" y="2519046"/>
            <a:ext cx="4365625" cy="23336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As it is in this section we have used bootstrap’s card because of its responsiveness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518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784517" y="704330"/>
            <a:ext cx="8501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Here is the html code of Pre-Owned Cars section: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47" y="1251284"/>
            <a:ext cx="9930064" cy="45880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4871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1DAE73-6CD3-4771-ABF6-C81636C1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770" y="1624799"/>
            <a:ext cx="10515600" cy="595672"/>
          </a:xfrm>
        </p:spPr>
        <p:txBody>
          <a:bodyPr>
            <a:noAutofit/>
          </a:bodyPr>
          <a:lstStyle/>
          <a:p>
            <a:r>
              <a:rPr lang="en-US" sz="4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Then next is review section</a:t>
            </a:r>
            <a:r>
              <a:rPr lang="en-US" sz="4000" b="1" i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i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509180-5380-4AD5-A72A-75354134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721" y="2076092"/>
            <a:ext cx="5002649" cy="36348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255901" y="2353680"/>
            <a:ext cx="4365625" cy="23336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For the review section we have taken the slider from the library of swiper js like the “Brand section”.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19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784517" y="624120"/>
            <a:ext cx="8501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Here is the html code of review section: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895" y="1104440"/>
            <a:ext cx="9224210" cy="47028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3411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1DAE73-6CD3-4771-ABF6-C81636C1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053" y="1889201"/>
            <a:ext cx="10102789" cy="966293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About 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us section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509180-5380-4AD5-A72A-75354134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292" y="2066173"/>
            <a:ext cx="5938087" cy="37553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171074" y="2390274"/>
            <a:ext cx="43313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About this section we have also made responsive with the help of bootstrap’s breakpoints in the container.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07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784517" y="624120"/>
            <a:ext cx="8501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Here is the html code of About us section: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959" y="1155031"/>
            <a:ext cx="9384630" cy="49088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831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1DAE73-6CD3-4771-ABF6-C81636C1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11" y="2415735"/>
            <a:ext cx="10515600" cy="595672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Contact 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us section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509180-5380-4AD5-A72A-75354134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334" y="2175105"/>
            <a:ext cx="5938087" cy="38579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131360" y="2465975"/>
            <a:ext cx="4365625" cy="23336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this section we have used iframe for the map and font awesome website for the social media icons.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048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784517" y="575994"/>
            <a:ext cx="8501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Here is the html code of Contact us section: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50" y="1024230"/>
            <a:ext cx="9071824" cy="50561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6798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8685" y="1583480"/>
            <a:ext cx="10117959" cy="1517356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End of </a:t>
            </a:r>
            <a:endParaRPr lang="en-US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58565" y="3036668"/>
            <a:ext cx="56823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Presentation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44716" y="3947630"/>
            <a:ext cx="2598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THANK  YOU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22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E6DE-5C41-4023-A6ED-24BA66E6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CarVan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6CF4B-E5FA-473E-9C10-20707B1D96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716349"/>
            <a:ext cx="10515600" cy="634965"/>
          </a:xfrm>
        </p:spPr>
        <p:txBody>
          <a:bodyPr>
            <a:normAutofit/>
          </a:bodyPr>
          <a:lstStyle/>
          <a:p>
            <a:r>
              <a:rPr lang="en-US" dirty="0" smtClean="0"/>
              <a:t>This is our website Homepage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88E01DB-C311-4183-AC6E-9A4AB1E6DA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03" y="2037347"/>
            <a:ext cx="10573497" cy="43446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398AB-B4FB-44C4-A9EC-94DA908E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1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3</a:t>
            </a:fld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405" b="82321"/>
          <a:stretch/>
        </p:blipFill>
        <p:spPr>
          <a:xfrm>
            <a:off x="1518840" y="1364450"/>
            <a:ext cx="9046139" cy="8716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866274" y="753979"/>
            <a:ext cx="10347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First of all this navigation bar in our website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844842" y="2413538"/>
            <a:ext cx="10347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navigation bar is taken from bootstrap 5.3 latest version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0" y="2875203"/>
            <a:ext cx="590871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Bootstrap benefits: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6274" y="3882189"/>
            <a:ext cx="107357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Bootstrap makes our website responsive.</a:t>
            </a:r>
          </a:p>
          <a:p>
            <a:r>
              <a:rPr lang="en-US" sz="2400" dirty="0" smtClean="0"/>
              <a:t>Bootstrap saves our time.</a:t>
            </a:r>
          </a:p>
          <a:p>
            <a:r>
              <a:rPr lang="en-US" sz="2400" dirty="0" smtClean="0"/>
              <a:t>Bootstrap is easy to work.</a:t>
            </a:r>
          </a:p>
          <a:p>
            <a:r>
              <a:rPr lang="en-US" sz="2400" dirty="0" smtClean="0"/>
              <a:t>And xyz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046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EA499-D02B-466B-8A94-12FBC4B86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580" y="521647"/>
            <a:ext cx="8077931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Bahnschrift Light" panose="020B0502040204020203" pitchFamily="34" charset="0"/>
              </a:rPr>
              <a:t>Introduction of navbar sections:</a:t>
            </a:r>
            <a:endParaRPr lang="en-US" sz="4000" dirty="0">
              <a:latin typeface="Bahnschrift Ligh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2F411-36F6-4988-8DA8-BA993F63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1" b="86934"/>
          <a:stretch/>
        </p:blipFill>
        <p:spPr>
          <a:xfrm>
            <a:off x="1570580" y="1602669"/>
            <a:ext cx="8501398" cy="84219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63" y="3120805"/>
            <a:ext cx="9819315" cy="30072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/>
          <p:cNvSpPr txBox="1"/>
          <p:nvPr/>
        </p:nvSpPr>
        <p:spPr>
          <a:xfrm>
            <a:off x="1570580" y="2582779"/>
            <a:ext cx="8501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Here is the html code: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6367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85625-E07C-43C7-93C8-DFDFDBB6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2"/>
          <a:stretch/>
        </p:blipFill>
        <p:spPr>
          <a:xfrm>
            <a:off x="5117063" y="913167"/>
            <a:ext cx="6225064" cy="240631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5" name="Group 14"/>
          <p:cNvGrpSpPr/>
          <p:nvPr/>
        </p:nvGrpSpPr>
        <p:grpSpPr>
          <a:xfrm>
            <a:off x="577517" y="1057546"/>
            <a:ext cx="4395534" cy="1569660"/>
            <a:chOff x="577517" y="1057546"/>
            <a:chExt cx="4395534" cy="1569660"/>
          </a:xfrm>
        </p:grpSpPr>
        <p:sp>
          <p:nvSpPr>
            <p:cNvPr id="11" name="TextBox 10"/>
            <p:cNvSpPr txBox="1"/>
            <p:nvPr/>
          </p:nvSpPr>
          <p:spPr>
            <a:xfrm>
              <a:off x="577517" y="1057546"/>
              <a:ext cx="436345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After that, we have this home section, where we have added a JavaScript mouse move function.</a:t>
              </a:r>
              <a:endParaRPr lang="en-US" sz="24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3834061" y="2390274"/>
              <a:ext cx="1138990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025148" y="3367320"/>
            <a:ext cx="8501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Here is the html code:</a:t>
            </a:r>
            <a:endParaRPr lang="en-US" sz="20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116" y="3815268"/>
            <a:ext cx="9817768" cy="23128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2902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737937" y="545432"/>
            <a:ext cx="8981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And here is the JavaScript of the home section:</a:t>
            </a:r>
            <a:endParaRPr lang="en-US" sz="2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12" y="1217754"/>
            <a:ext cx="8999620" cy="44771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7867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16" y="718051"/>
            <a:ext cx="10515600" cy="87011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After the home section comes our brand section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485" y="1805335"/>
            <a:ext cx="7154779" cy="42511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06116" y="2302643"/>
            <a:ext cx="32525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this brand section we have used a slider which we have taken from the swiper</a:t>
            </a:r>
            <a:r>
              <a:rPr lang="en-US" sz="2800" dirty="0"/>
              <a:t> </a:t>
            </a:r>
            <a:r>
              <a:rPr lang="en-US" sz="2800" dirty="0" smtClean="0"/>
              <a:t>js library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871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784517" y="704330"/>
            <a:ext cx="8501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Here is the html code of brand section: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460" y="1208713"/>
            <a:ext cx="9341079" cy="4960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4146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1DAE73-6CD3-4771-ABF6-C81636C1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819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Next comes our range of cars section</a:t>
            </a:r>
            <a:r>
              <a:rPr lang="en-US" sz="4000" b="1" i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509180-5380-4AD5-A72A-75354134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274" y="2021003"/>
            <a:ext cx="5985596" cy="37553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159649" y="2273466"/>
            <a:ext cx="4365625" cy="23336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this section we have used bootstrap’s card because of its responsiveness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359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23">
      <a:dk1>
        <a:sysClr val="windowText" lastClr="000000"/>
      </a:dk1>
      <a:lt1>
        <a:sysClr val="window" lastClr="FFFFFF"/>
      </a:lt1>
      <a:dk2>
        <a:srgbClr val="6D3200"/>
      </a:dk2>
      <a:lt2>
        <a:srgbClr val="D8B97A"/>
      </a:lt2>
      <a:accent1>
        <a:srgbClr val="306994"/>
      </a:accent1>
      <a:accent2>
        <a:srgbClr val="39577A"/>
      </a:accent2>
      <a:accent3>
        <a:srgbClr val="7E5E34"/>
      </a:accent3>
      <a:accent4>
        <a:srgbClr val="B7B374"/>
      </a:accent4>
      <a:accent5>
        <a:srgbClr val="2C1600"/>
      </a:accent5>
      <a:accent6>
        <a:srgbClr val="864A3F"/>
      </a:accent6>
      <a:hlink>
        <a:srgbClr val="D8B97A"/>
      </a:hlink>
      <a:folHlink>
        <a:srgbClr val="D8B97A"/>
      </a:folHlink>
    </a:clrScheme>
    <a:fontScheme name="Custom 20">
      <a:majorFont>
        <a:latin typeface="Edwardian Script ITC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F22987246_Vintage presentation_RVA_v4.potx" id="{792D8318-D202-4ACE-96A1-4E0E612A1DB4}" vid="{D9DED42A-5960-40D0-85AD-C903AF13B4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3B73D12-7B2D-4DCB-83EA-85380446C9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231387-47F6-4916-BE7C-BCBC21D16E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680A15-7E49-40AD-A17E-9EA098747866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Vintage presentation</Template>
  <TotalTime>0</TotalTime>
  <Words>325</Words>
  <Application>Microsoft Office PowerPoint</Application>
  <PresentationFormat>Widescreen</PresentationFormat>
  <Paragraphs>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Bahnschrift Condensed</vt:lpstr>
      <vt:lpstr>Bahnschrift Light</vt:lpstr>
      <vt:lpstr>Bahnschrift Light Condensed</vt:lpstr>
      <vt:lpstr>Book Antiqua</vt:lpstr>
      <vt:lpstr>Calibri</vt:lpstr>
      <vt:lpstr>Edwardian Script ITC</vt:lpstr>
      <vt:lpstr>Office Theme</vt:lpstr>
      <vt:lpstr>E-Project Presentation</vt:lpstr>
      <vt:lpstr>CarVan</vt:lpstr>
      <vt:lpstr>PowerPoint Presentation</vt:lpstr>
      <vt:lpstr>Introduction of navbar sections:</vt:lpstr>
      <vt:lpstr>PowerPoint Presentation</vt:lpstr>
      <vt:lpstr>PowerPoint Presentation</vt:lpstr>
      <vt:lpstr>After the home section comes our brand section</vt:lpstr>
      <vt:lpstr>PowerPoint Presentation</vt:lpstr>
      <vt:lpstr>Next comes our range of cars section </vt:lpstr>
      <vt:lpstr>PowerPoint Presentation</vt:lpstr>
      <vt:lpstr>PowerPoint Presentation</vt:lpstr>
      <vt:lpstr>PowerPoint Presentation</vt:lpstr>
      <vt:lpstr>Then next is review section  </vt:lpstr>
      <vt:lpstr>PowerPoint Presentation</vt:lpstr>
      <vt:lpstr>About us section   </vt:lpstr>
      <vt:lpstr>PowerPoint Presentation</vt:lpstr>
      <vt:lpstr>Contact us section    </vt:lpstr>
      <vt:lpstr>PowerPoint Presentation</vt:lpstr>
      <vt:lpstr>End of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2023-06-24T19:20:37Z</dcterms:created>
  <dcterms:modified xsi:type="dcterms:W3CDTF">2023-06-26T18:40:47Z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