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633398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633398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86333980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86333980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86333980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86333980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86333980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86333980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86333980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86333980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chive.ics.uci.edu/ml/datasets/wine+quality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47050" y="1728325"/>
            <a:ext cx="8520600" cy="11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Vinho Verde Wine Analysis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Sheryll Agpalo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William Barnes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Laura Marron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Anshu Rathore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Vinho Verde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i="1" lang="en"/>
              <a:t>Life is too short to drink a bad wine.” </a:t>
            </a:r>
            <a:r>
              <a:rPr i="1" lang="en" sz="1200"/>
              <a:t>-anonymous</a:t>
            </a:r>
            <a:endParaRPr i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Vinho Verde is a region in northern Portugal. It is comprised of nine sub-regions bordered by the atlantic ocean, mountain ranges, and a river, which kept the region fairly wet and rainy. Vinho Verde is associated for producing wines that has a </a:t>
            </a:r>
            <a:r>
              <a:rPr i="1" lang="en" sz="1400">
                <a:solidFill>
                  <a:srgbClr val="24292E"/>
                </a:solidFill>
                <a:highlight>
                  <a:srgbClr val="FFFFFF"/>
                </a:highlight>
              </a:rPr>
              <a:t>light fizz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.</a:t>
            </a:r>
            <a:endParaRPr sz="20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128" y="3051500"/>
            <a:ext cx="1786175" cy="209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Sets: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and White variant of </a:t>
            </a:r>
            <a:r>
              <a:rPr lang="en"/>
              <a:t>Portuguese</a:t>
            </a:r>
            <a:r>
              <a:rPr lang="en"/>
              <a:t> Vinho Verde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11 Features/Attributes from physicochemical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Target (Quality Ratings 1-10) from human wine testers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UCI Machine Learning repository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24292E"/>
                </a:solidFill>
                <a:highlight>
                  <a:srgbClr val="FFFFFF"/>
                </a:highlight>
              </a:rPr>
              <a:t>Citations:</a:t>
            </a:r>
            <a:endParaRPr b="1" sz="16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P. Cortez, A. Cerdeira, F. Almeida, T. Matos and J. Reis. Modeling wine preferences by data mining from physicochemical properties. In Decision Support Systems, Elsevier, 47(4):547-553, 2009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6128" y="3051500"/>
            <a:ext cx="1786175" cy="209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we hope to answer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many input variables affect our data model?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Based on a wine’s attributes, can we predict its rating?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128" y="3051500"/>
            <a:ext cx="1786175" cy="209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types (int64,float64)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NA/Null fields (None)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Scale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128" y="3051500"/>
            <a:ext cx="1786175" cy="209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Phase 1: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Accuracy score: 81%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Phase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Dimension Reduction using PCA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128" y="3051500"/>
            <a:ext cx="1786175" cy="209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