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8633398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8633398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86333980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86333980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86333980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86333980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86333980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86333980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86333980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86333980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wine+qualit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47050" y="1728325"/>
            <a:ext cx="8520600" cy="11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Vinho Verde Wine Analysis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7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Sheryll Agpalo</a:t>
            </a:r>
            <a:endParaRPr sz="21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William Barnes</a:t>
            </a:r>
            <a:endParaRPr sz="21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Laura Marron</a:t>
            </a:r>
            <a:endParaRPr sz="21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Anshu Rathore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Vinho Verde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 i="1"/>
              <a:t>Life is too short to drink a bad wine.” </a:t>
            </a:r>
            <a:r>
              <a:rPr lang="en" sz="1200" i="1"/>
              <a:t>-anonymous</a:t>
            </a:r>
            <a:endParaRPr sz="1200"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Vinho Verde is a region in northern Portugal. It is comprised of nine sub-regions bordered by the atlantic ocean, mountain ranges, and a river, which kept the region fairly wet and rainy. Vinho Verde is associated for producing wines that has a </a:t>
            </a:r>
            <a:r>
              <a:rPr lang="en" sz="1400" i="1">
                <a:solidFill>
                  <a:srgbClr val="24292E"/>
                </a:solidFill>
                <a:highlight>
                  <a:srgbClr val="FFFFFF"/>
                </a:highlight>
              </a:rPr>
              <a:t>light fizz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.</a:t>
            </a:r>
            <a:endParaRPr sz="20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128" y="3051500"/>
            <a:ext cx="1786175" cy="209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Sets: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and White variant of Portuguese Vinho Verde 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11 Features/Attributes from physicochemical test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Target (Quality Ratings 1-10) from human wine testers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UCI Machine Learning repository</a:t>
            </a:r>
            <a:endParaRPr/>
          </a:p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 b="1">
                <a:solidFill>
                  <a:srgbClr val="24292E"/>
                </a:solidFill>
                <a:highlight>
                  <a:srgbClr val="FFFFFF"/>
                </a:highlight>
              </a:rPr>
              <a:t>Citations:</a:t>
            </a:r>
            <a:endParaRPr sz="1650" b="1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P. Cortez, A. Cerdeira, F. Almeida, T. Matos and J. Reis. Modeling wine preferences by data mining from physicochemical properties. In Decision Support Systems, Elsevier, 47(4):547-553, 2009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6128" y="3051500"/>
            <a:ext cx="1786175" cy="209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we hope to answer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many input variables affect our data model?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Based on a wine’s attributes, can we predict its rating?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128" y="3051500"/>
            <a:ext cx="1786175" cy="209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types (int64,float64)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NA/Null fields (None)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Scale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128" y="3051500"/>
            <a:ext cx="1786175" cy="209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Phase 1: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Accuracy score: 81%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Phase 2: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Dimension Reduction using PCA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128" y="3051500"/>
            <a:ext cx="1786175" cy="209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1F0F-5E4F-4538-AA64-9CD57F0E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E91E3-3B1A-4AD1-8CF3-1B620AC51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200" b="1" dirty="0"/>
              <a:t>Data Cleaning and Analysis</a:t>
            </a:r>
          </a:p>
          <a:p>
            <a:pPr marL="114300" indent="0">
              <a:buNone/>
            </a:pPr>
            <a:r>
              <a:rPr lang="en-US" sz="1200" dirty="0"/>
              <a:t>      </a:t>
            </a:r>
            <a:r>
              <a:rPr lang="en-US" sz="1100" dirty="0"/>
              <a:t>Pandas to clean the data and perform exploratory analysis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b="1" dirty="0"/>
              <a:t>Database Storage</a:t>
            </a:r>
          </a:p>
          <a:p>
            <a:pPr marL="114300" indent="0">
              <a:buNone/>
            </a:pPr>
            <a:r>
              <a:rPr lang="en-US" sz="1200" b="1" dirty="0"/>
              <a:t>     </a:t>
            </a:r>
            <a:r>
              <a:rPr lang="en-US" sz="1200" dirty="0"/>
              <a:t> </a:t>
            </a:r>
            <a:r>
              <a:rPr lang="en-US" sz="1100" dirty="0"/>
              <a:t>Postgres database and AWS S3 to store raw csv</a:t>
            </a:r>
            <a:endParaRPr lang="en-US" sz="11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200" b="1" dirty="0"/>
              <a:t>Machine Learning</a:t>
            </a:r>
          </a:p>
          <a:p>
            <a:pPr marL="114300" indent="0">
              <a:buNone/>
            </a:pPr>
            <a:r>
              <a:rPr lang="en-US" sz="1200" b="1" dirty="0"/>
              <a:t>      </a:t>
            </a:r>
            <a:r>
              <a:rPr lang="en-US" sz="1100" dirty="0"/>
              <a:t>Datasets have been tested using the following algorithms:</a:t>
            </a:r>
          </a:p>
          <a:p>
            <a:pPr marL="114300" indent="0">
              <a:buNone/>
            </a:pPr>
            <a:r>
              <a:rPr lang="en-US" sz="1100" b="1" dirty="0"/>
              <a:t>      </a:t>
            </a:r>
            <a:r>
              <a:rPr lang="en-US" sz="1100" dirty="0"/>
              <a:t>Logistic Regression</a:t>
            </a:r>
          </a:p>
          <a:p>
            <a:pPr marL="114300" indent="0">
              <a:buNone/>
            </a:pPr>
            <a:r>
              <a:rPr lang="en-US" sz="1100" dirty="0"/>
              <a:t>      PCA</a:t>
            </a:r>
          </a:p>
          <a:p>
            <a:pPr marL="114300" indent="0">
              <a:buNone/>
            </a:pPr>
            <a:r>
              <a:rPr lang="en-US" sz="1100" dirty="0"/>
              <a:t>      SMOTE</a:t>
            </a:r>
          </a:p>
          <a:p>
            <a:pPr marL="114300" indent="0">
              <a:buNone/>
            </a:pPr>
            <a:r>
              <a:rPr lang="en-US" sz="1100" dirty="0"/>
              <a:t>      Clustering</a:t>
            </a:r>
          </a:p>
          <a:p>
            <a:pPr marL="114300" indent="0">
              <a:buNone/>
            </a:pPr>
            <a:r>
              <a:rPr lang="en-US" sz="1100" dirty="0"/>
              <a:t>      Random Oversample/</a:t>
            </a:r>
            <a:r>
              <a:rPr lang="en-US" sz="1100" dirty="0" err="1"/>
              <a:t>Undersampling</a:t>
            </a:r>
            <a:endParaRPr lang="en-US" sz="1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/>
              <a:t>Dashboard</a:t>
            </a:r>
          </a:p>
          <a:p>
            <a:pPr marL="114300" indent="0">
              <a:buNone/>
            </a:pPr>
            <a:r>
              <a:rPr lang="en-US" sz="1200" dirty="0"/>
              <a:t>      HTML, JavaScript, d3, </a:t>
            </a:r>
            <a:r>
              <a:rPr lang="en-US" sz="1200"/>
              <a:t>Plotly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675731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On-screen Show (16:9)</PresentationFormat>
  <Paragraphs>44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Wingdings</vt:lpstr>
      <vt:lpstr>Simple Light</vt:lpstr>
      <vt:lpstr>Vinho Verde Wine Analysis</vt:lpstr>
      <vt:lpstr>About Vinho Verde</vt:lpstr>
      <vt:lpstr>Data Sets:</vt:lpstr>
      <vt:lpstr>Questions we hope to answer</vt:lpstr>
      <vt:lpstr>Data Exploration</vt:lpstr>
      <vt:lpstr>Data Analysis</vt:lpstr>
      <vt:lpstr>Technologies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Vinho Verde Wine Analysis</dc:title>
  <cp:lastModifiedBy>Anshu Rathore</cp:lastModifiedBy>
  <cp:revision>1</cp:revision>
  <dcterms:modified xsi:type="dcterms:W3CDTF">2020-06-22T07:54:06Z</dcterms:modified>
</cp:coreProperties>
</file>