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633398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633398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86333980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86333980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86333980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86333980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47050" y="1728325"/>
            <a:ext cx="8520600" cy="11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Vinho Verde Wine Ana</a:t>
            </a:r>
            <a:r>
              <a:rPr lang="en-US" dirty="0">
                <a:solidFill>
                  <a:srgbClr val="FFFFFF"/>
                </a:solidFill>
              </a:rPr>
              <a:t>lysis Dashboard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FD412C-585E-420D-A909-3FA10F74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2" y="172415"/>
            <a:ext cx="7725061" cy="4317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 to Create Dashboard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HTML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</a:t>
            </a:r>
            <a:r>
              <a:rPr lang="en-US" dirty="0" err="1"/>
              <a:t>avaScript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Plotly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Interactive Elements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Selecting Wine Type will update the following: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Total number of records analyzed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Bar chart that has record count by quality</a:t>
            </a: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128" y="3051500"/>
            <a:ext cx="1786175" cy="20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Vinho Verde Wine Analysis Dashboard</vt:lpstr>
      <vt:lpstr>PowerPoint Presentation</vt:lpstr>
      <vt:lpstr>Tools Used to Create Dashboard</vt:lpstr>
      <vt:lpstr>Description of Interactive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Vinho Verde Wine Analysis</dc:title>
  <cp:lastModifiedBy>Anshu Rathore</cp:lastModifiedBy>
  <cp:revision>3</cp:revision>
  <dcterms:modified xsi:type="dcterms:W3CDTF">2020-06-16T05:23:37Z</dcterms:modified>
</cp:coreProperties>
</file>