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64" r:id="rId3"/>
    <p:sldId id="258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80FF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35873-77CD-CF44-8B06-BF836B94D5D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zh-TW" altLang="en-US"/>
        </a:p>
      </dgm:t>
    </dgm:pt>
    <dgm:pt modelId="{99B2363D-3E77-7240-A648-0E98EFA33D7D}">
      <dgm:prSet phldrT="[文字]"/>
      <dgm:spPr/>
      <dgm:t>
        <a:bodyPr vert="vert"/>
        <a:lstStyle/>
        <a:p>
          <a:r>
            <a:rPr lang="zh-TW" altLang="en-US" dirty="0" smtClean="0"/>
            <a:t>準備工作</a:t>
          </a:r>
          <a:endParaRPr lang="zh-TW" altLang="en-US" dirty="0"/>
        </a:p>
      </dgm:t>
    </dgm:pt>
    <dgm:pt modelId="{6B61CD2C-8054-C847-B7C4-D96AF872D557}" type="parTrans" cxnId="{75C8428A-B783-8844-AB4C-28D6B323FC5E}">
      <dgm:prSet/>
      <dgm:spPr/>
      <dgm:t>
        <a:bodyPr/>
        <a:lstStyle/>
        <a:p>
          <a:endParaRPr lang="zh-TW" altLang="en-US"/>
        </a:p>
      </dgm:t>
    </dgm:pt>
    <dgm:pt modelId="{C4B41083-3B20-0343-A853-3CC69D293ED0}" type="sibTrans" cxnId="{75C8428A-B783-8844-AB4C-28D6B323FC5E}">
      <dgm:prSet/>
      <dgm:spPr/>
      <dgm:t>
        <a:bodyPr/>
        <a:lstStyle/>
        <a:p>
          <a:endParaRPr lang="zh-TW" altLang="en-US"/>
        </a:p>
      </dgm:t>
    </dgm:pt>
    <dgm:pt modelId="{A9291636-77A9-8141-831D-CDB7C860D15C}">
      <dgm:prSet phldrT="[文字]"/>
      <dgm:spPr/>
      <dgm:t>
        <a:bodyPr/>
        <a:lstStyle/>
        <a:p>
          <a:r>
            <a:rPr lang="zh-TW" altLang="en-US" dirty="0" smtClean="0">
              <a:solidFill>
                <a:srgbClr val="80FF00"/>
              </a:solidFill>
            </a:rPr>
            <a:t>社群網站資料調查</a:t>
          </a:r>
          <a:r>
            <a:rPr lang="en-US" altLang="zh-TW" dirty="0" smtClean="0">
              <a:solidFill>
                <a:srgbClr val="80FF00"/>
              </a:solidFill>
            </a:rPr>
            <a:t>(7</a:t>
          </a:r>
          <a:r>
            <a:rPr lang="zh-TW" altLang="en-US" dirty="0" smtClean="0">
              <a:solidFill>
                <a:srgbClr val="80FF00"/>
              </a:solidFill>
            </a:rPr>
            <a:t>月</a:t>
          </a:r>
          <a:r>
            <a:rPr lang="en-US" altLang="zh-TW" dirty="0" smtClean="0">
              <a:solidFill>
                <a:srgbClr val="80FF00"/>
              </a:solidFill>
            </a:rPr>
            <a:t>)</a:t>
          </a:r>
          <a:endParaRPr lang="zh-TW" altLang="en-US" dirty="0">
            <a:solidFill>
              <a:srgbClr val="80FF00"/>
            </a:solidFill>
          </a:endParaRPr>
        </a:p>
      </dgm:t>
    </dgm:pt>
    <dgm:pt modelId="{C51BB547-C435-D040-9DFB-63B01975758E}" type="parTrans" cxnId="{B59DB9AE-3FFF-9C41-944B-B442AC9A2E70}">
      <dgm:prSet/>
      <dgm:spPr/>
      <dgm:t>
        <a:bodyPr/>
        <a:lstStyle/>
        <a:p>
          <a:endParaRPr lang="zh-TW" altLang="en-US"/>
        </a:p>
      </dgm:t>
    </dgm:pt>
    <dgm:pt modelId="{859818C7-9A5D-7A47-9A5E-A968FE890698}" type="sibTrans" cxnId="{B59DB9AE-3FFF-9C41-944B-B442AC9A2E70}">
      <dgm:prSet/>
      <dgm:spPr/>
      <dgm:t>
        <a:bodyPr/>
        <a:lstStyle/>
        <a:p>
          <a:endParaRPr lang="zh-TW" altLang="en-US"/>
        </a:p>
      </dgm:t>
    </dgm:pt>
    <dgm:pt modelId="{606E2E77-5B81-334A-8579-E1DDADE81240}">
      <dgm:prSet phldrT="[文字]"/>
      <dgm:spPr/>
      <dgm:t>
        <a:bodyPr/>
        <a:lstStyle/>
        <a:p>
          <a:r>
            <a:rPr lang="en-US" altLang="zh-TW" dirty="0" err="1" smtClean="0">
              <a:solidFill>
                <a:srgbClr val="80FF00"/>
              </a:solidFill>
            </a:rPr>
            <a:t>Node.js</a:t>
          </a:r>
          <a:r>
            <a:rPr lang="zh-TW" altLang="en-US" dirty="0" smtClean="0">
              <a:solidFill>
                <a:srgbClr val="80FF00"/>
              </a:solidFill>
            </a:rPr>
            <a:t> </a:t>
          </a:r>
          <a:r>
            <a:rPr lang="en-US" altLang="zh-TW" dirty="0" smtClean="0">
              <a:solidFill>
                <a:srgbClr val="80FF00"/>
              </a:solidFill>
            </a:rPr>
            <a:t>&amp;</a:t>
          </a:r>
          <a:r>
            <a:rPr lang="zh-TW" altLang="en-US" dirty="0" smtClean="0">
              <a:solidFill>
                <a:srgbClr val="80FF00"/>
              </a:solidFill>
            </a:rPr>
            <a:t> </a:t>
          </a:r>
          <a:r>
            <a:rPr lang="en-US" altLang="zh-TW" dirty="0" err="1" smtClean="0">
              <a:solidFill>
                <a:srgbClr val="80FF00"/>
              </a:solidFill>
            </a:rPr>
            <a:t>mongoDB</a:t>
          </a:r>
          <a:r>
            <a:rPr lang="zh-TW" altLang="en-US" dirty="0" smtClean="0">
              <a:solidFill>
                <a:srgbClr val="80FF00"/>
              </a:solidFill>
            </a:rPr>
            <a:t> 調查</a:t>
          </a:r>
          <a:r>
            <a:rPr lang="en-US" altLang="zh-TW" dirty="0" smtClean="0">
              <a:solidFill>
                <a:srgbClr val="80FF00"/>
              </a:solidFill>
            </a:rPr>
            <a:t>(7</a:t>
          </a:r>
          <a:r>
            <a:rPr lang="zh-TW" altLang="en-US" dirty="0" smtClean="0">
              <a:solidFill>
                <a:srgbClr val="80FF00"/>
              </a:solidFill>
            </a:rPr>
            <a:t>月</a:t>
          </a:r>
          <a:r>
            <a:rPr lang="en-US" altLang="zh-TW" dirty="0" smtClean="0">
              <a:solidFill>
                <a:srgbClr val="80FF00"/>
              </a:solidFill>
            </a:rPr>
            <a:t>)</a:t>
          </a:r>
          <a:endParaRPr lang="zh-TW" altLang="en-US" dirty="0">
            <a:solidFill>
              <a:srgbClr val="80FF00"/>
            </a:solidFill>
          </a:endParaRPr>
        </a:p>
      </dgm:t>
    </dgm:pt>
    <dgm:pt modelId="{9D1D05B6-A4BF-564B-BE2F-33A333EB33FE}" type="parTrans" cxnId="{137804EC-6E58-4A4B-84FD-A3FB80178AC2}">
      <dgm:prSet/>
      <dgm:spPr/>
      <dgm:t>
        <a:bodyPr/>
        <a:lstStyle/>
        <a:p>
          <a:endParaRPr lang="zh-TW" altLang="en-US"/>
        </a:p>
      </dgm:t>
    </dgm:pt>
    <dgm:pt modelId="{394F5C3A-9042-7A4F-B63E-BD12F7259E2C}" type="sibTrans" cxnId="{137804EC-6E58-4A4B-84FD-A3FB80178AC2}">
      <dgm:prSet/>
      <dgm:spPr/>
      <dgm:t>
        <a:bodyPr/>
        <a:lstStyle/>
        <a:p>
          <a:endParaRPr lang="zh-TW" altLang="en-US"/>
        </a:p>
      </dgm:t>
    </dgm:pt>
    <dgm:pt modelId="{8AAE5F28-CDF1-2643-A876-ED37AB32A99D}">
      <dgm:prSet phldrT="[文字]"/>
      <dgm:spPr/>
      <dgm:t>
        <a:bodyPr/>
        <a:lstStyle/>
        <a:p>
          <a:r>
            <a:rPr lang="zh-TW" altLang="en-US" dirty="0" smtClean="0">
              <a:solidFill>
                <a:srgbClr val="80FF00"/>
              </a:solidFill>
            </a:rPr>
            <a:t>社群網站框架</a:t>
          </a:r>
          <a:r>
            <a:rPr lang="en-US" altLang="zh-TW" dirty="0" smtClean="0">
              <a:solidFill>
                <a:srgbClr val="80FF00"/>
              </a:solidFill>
            </a:rPr>
            <a:t>(8</a:t>
          </a:r>
          <a:r>
            <a:rPr lang="zh-TW" altLang="en-US" dirty="0" smtClean="0">
              <a:solidFill>
                <a:srgbClr val="80FF00"/>
              </a:solidFill>
            </a:rPr>
            <a:t>月</a:t>
          </a:r>
          <a:r>
            <a:rPr lang="en-US" altLang="zh-TW" dirty="0" smtClean="0">
              <a:solidFill>
                <a:srgbClr val="80FF00"/>
              </a:solidFill>
            </a:rPr>
            <a:t>)</a:t>
          </a:r>
          <a:endParaRPr lang="zh-TW" altLang="en-US" dirty="0">
            <a:solidFill>
              <a:srgbClr val="80FF00"/>
            </a:solidFill>
          </a:endParaRPr>
        </a:p>
      </dgm:t>
    </dgm:pt>
    <dgm:pt modelId="{B50C5D63-0E75-EF4C-A664-72E7683F2C81}" type="parTrans" cxnId="{682D0ECA-3756-FE4A-B664-6E0D3F031EB8}">
      <dgm:prSet/>
      <dgm:spPr/>
      <dgm:t>
        <a:bodyPr/>
        <a:lstStyle/>
        <a:p>
          <a:endParaRPr lang="zh-TW" altLang="en-US"/>
        </a:p>
      </dgm:t>
    </dgm:pt>
    <dgm:pt modelId="{C39B7E13-2AB6-DF40-ADE9-2AE90654F153}" type="sibTrans" cxnId="{682D0ECA-3756-FE4A-B664-6E0D3F031EB8}">
      <dgm:prSet/>
      <dgm:spPr/>
      <dgm:t>
        <a:bodyPr/>
        <a:lstStyle/>
        <a:p>
          <a:endParaRPr lang="zh-TW" altLang="en-US"/>
        </a:p>
      </dgm:t>
    </dgm:pt>
    <dgm:pt modelId="{54792F6B-891D-AE4E-92E4-C5099E21168C}">
      <dgm:prSet phldrT="[文字]"/>
      <dgm:spPr/>
      <dgm:t>
        <a:bodyPr vert="vert"/>
        <a:lstStyle/>
        <a:p>
          <a:r>
            <a:rPr lang="zh-TW" altLang="en-US" dirty="0" smtClean="0"/>
            <a:t>基本功能</a:t>
          </a:r>
          <a:endParaRPr lang="zh-TW" altLang="en-US" dirty="0"/>
        </a:p>
      </dgm:t>
    </dgm:pt>
    <dgm:pt modelId="{B0D50F6B-620F-5747-9D87-35066544FA8F}" type="parTrans" cxnId="{E90631EC-73DB-694C-AEF8-D73BA1C9BFCF}">
      <dgm:prSet/>
      <dgm:spPr/>
      <dgm:t>
        <a:bodyPr/>
        <a:lstStyle/>
        <a:p>
          <a:endParaRPr lang="zh-TW" altLang="en-US"/>
        </a:p>
      </dgm:t>
    </dgm:pt>
    <dgm:pt modelId="{0DFB58CB-568F-1742-A63C-BD160702678A}" type="sibTrans" cxnId="{E90631EC-73DB-694C-AEF8-D73BA1C9BFCF}">
      <dgm:prSet/>
      <dgm:spPr/>
      <dgm:t>
        <a:bodyPr/>
        <a:lstStyle/>
        <a:p>
          <a:endParaRPr lang="zh-TW" altLang="en-US"/>
        </a:p>
      </dgm:t>
    </dgm:pt>
    <dgm:pt modelId="{CB062D9E-E7CA-AD46-B500-B49334B9FE58}">
      <dgm:prSet phldrT="[文字]"/>
      <dgm:spPr/>
      <dgm:t>
        <a:bodyPr/>
        <a:lstStyle/>
        <a:p>
          <a:r>
            <a:rPr lang="zh-TW" altLang="en-US" dirty="0" smtClean="0">
              <a:solidFill>
                <a:srgbClr val="80FF00"/>
              </a:solidFill>
            </a:rPr>
            <a:t>檔案牆</a:t>
          </a:r>
          <a:r>
            <a:rPr lang="en-US" altLang="zh-TW" dirty="0" smtClean="0">
              <a:solidFill>
                <a:srgbClr val="80FF00"/>
              </a:solidFill>
            </a:rPr>
            <a:t>(9</a:t>
          </a:r>
          <a:r>
            <a:rPr lang="zh-TW" altLang="en-US" dirty="0" smtClean="0">
              <a:solidFill>
                <a:srgbClr val="80FF00"/>
              </a:solidFill>
            </a:rPr>
            <a:t>月</a:t>
          </a:r>
          <a:r>
            <a:rPr lang="en-US" altLang="zh-TW" dirty="0" smtClean="0">
              <a:solidFill>
                <a:srgbClr val="80FF00"/>
              </a:solidFill>
            </a:rPr>
            <a:t>)</a:t>
          </a:r>
          <a:endParaRPr lang="zh-TW" altLang="en-US" dirty="0">
            <a:solidFill>
              <a:srgbClr val="80FF00"/>
            </a:solidFill>
          </a:endParaRPr>
        </a:p>
      </dgm:t>
    </dgm:pt>
    <dgm:pt modelId="{C3B6E849-2665-824B-9A87-85CCBC4BDFE1}" type="parTrans" cxnId="{EAC94640-FCD6-FA49-8B03-D4C05FAD6EC6}">
      <dgm:prSet/>
      <dgm:spPr/>
      <dgm:t>
        <a:bodyPr/>
        <a:lstStyle/>
        <a:p>
          <a:endParaRPr lang="zh-TW" altLang="en-US"/>
        </a:p>
      </dgm:t>
    </dgm:pt>
    <dgm:pt modelId="{54B12510-6786-7E4F-8B1C-9A8A3C319A5B}" type="sibTrans" cxnId="{EAC94640-FCD6-FA49-8B03-D4C05FAD6EC6}">
      <dgm:prSet/>
      <dgm:spPr/>
      <dgm:t>
        <a:bodyPr/>
        <a:lstStyle/>
        <a:p>
          <a:endParaRPr lang="zh-TW" altLang="en-US"/>
        </a:p>
      </dgm:t>
    </dgm:pt>
    <dgm:pt modelId="{9C8A47BB-F9A5-D541-A9CD-7DC4A5CE07C4}">
      <dgm:prSet phldrT="[文字]"/>
      <dgm:spPr/>
      <dgm:t>
        <a:bodyPr/>
        <a:lstStyle/>
        <a:p>
          <a:r>
            <a:rPr lang="zh-TW" altLang="en-US" dirty="0" smtClean="0">
              <a:solidFill>
                <a:srgbClr val="66FFFF"/>
              </a:solidFill>
            </a:rPr>
            <a:t>社團</a:t>
          </a:r>
          <a:r>
            <a:rPr lang="en-US" altLang="zh-TW" dirty="0" smtClean="0">
              <a:solidFill>
                <a:srgbClr val="66FFFF"/>
              </a:solidFill>
            </a:rPr>
            <a:t>(10</a:t>
          </a:r>
          <a:r>
            <a:rPr lang="zh-TW" altLang="en-US" dirty="0" smtClean="0">
              <a:solidFill>
                <a:srgbClr val="66FFFF"/>
              </a:solidFill>
            </a:rPr>
            <a:t>月</a:t>
          </a:r>
          <a:r>
            <a:rPr lang="en-US" altLang="zh-TW" dirty="0" smtClean="0">
              <a:solidFill>
                <a:srgbClr val="66FFFF"/>
              </a:solidFill>
            </a:rPr>
            <a:t>)</a:t>
          </a:r>
          <a:endParaRPr lang="zh-TW" altLang="en-US" dirty="0">
            <a:solidFill>
              <a:srgbClr val="66FFFF"/>
            </a:solidFill>
          </a:endParaRPr>
        </a:p>
      </dgm:t>
    </dgm:pt>
    <dgm:pt modelId="{A344308E-7BA8-1346-81A3-C375F7724B1C}" type="parTrans" cxnId="{BF80D0ED-D730-D84E-ABB1-AAE32D6E7678}">
      <dgm:prSet/>
      <dgm:spPr/>
      <dgm:t>
        <a:bodyPr/>
        <a:lstStyle/>
        <a:p>
          <a:endParaRPr lang="zh-TW" altLang="en-US"/>
        </a:p>
      </dgm:t>
    </dgm:pt>
    <dgm:pt modelId="{32C839AF-B94E-8F4E-B939-C2204E2D3E3D}" type="sibTrans" cxnId="{BF80D0ED-D730-D84E-ABB1-AAE32D6E7678}">
      <dgm:prSet/>
      <dgm:spPr/>
      <dgm:t>
        <a:bodyPr/>
        <a:lstStyle/>
        <a:p>
          <a:endParaRPr lang="zh-TW" altLang="en-US"/>
        </a:p>
      </dgm:t>
    </dgm:pt>
    <dgm:pt modelId="{12091B69-627D-894F-AC59-E692B8F028C0}">
      <dgm:prSet phldrT="[文字]"/>
      <dgm:spPr/>
      <dgm:t>
        <a:bodyPr/>
        <a:lstStyle/>
        <a:p>
          <a:r>
            <a:rPr lang="zh-TW" altLang="en-US" dirty="0" smtClean="0"/>
            <a:t>語音對話</a:t>
          </a:r>
          <a:r>
            <a:rPr lang="en-US" altLang="zh-TW" dirty="0" smtClean="0"/>
            <a:t>(11</a:t>
          </a:r>
          <a:r>
            <a:rPr lang="zh-TW" altLang="en-US" dirty="0" smtClean="0"/>
            <a:t>月</a:t>
          </a:r>
          <a:r>
            <a:rPr lang="en-US" altLang="zh-TW" dirty="0" smtClean="0"/>
            <a:t>)</a:t>
          </a:r>
          <a:endParaRPr lang="zh-TW" altLang="en-US" dirty="0" smtClean="0"/>
        </a:p>
      </dgm:t>
    </dgm:pt>
    <dgm:pt modelId="{3B2C4C27-FC2C-3547-9DB4-F28047F096FF}" type="parTrans" cxnId="{C2895360-E958-9E46-812C-DA5EA2790AD2}">
      <dgm:prSet/>
      <dgm:spPr/>
      <dgm:t>
        <a:bodyPr/>
        <a:lstStyle/>
        <a:p>
          <a:endParaRPr lang="zh-TW" altLang="en-US"/>
        </a:p>
      </dgm:t>
    </dgm:pt>
    <dgm:pt modelId="{8568F68E-FB51-964E-B822-45825066CD63}" type="sibTrans" cxnId="{C2895360-E958-9E46-812C-DA5EA2790AD2}">
      <dgm:prSet/>
      <dgm:spPr/>
      <dgm:t>
        <a:bodyPr/>
        <a:lstStyle/>
        <a:p>
          <a:endParaRPr lang="zh-TW" altLang="en-US"/>
        </a:p>
      </dgm:t>
    </dgm:pt>
    <dgm:pt modelId="{D73BB040-045A-4148-8EAD-878B94F9C655}">
      <dgm:prSet phldrT="[文字]"/>
      <dgm:spPr/>
      <dgm:t>
        <a:bodyPr vert="vert"/>
        <a:lstStyle/>
        <a:p>
          <a:r>
            <a:rPr lang="zh-TW" altLang="en-US" dirty="0" smtClean="0"/>
            <a:t>加強功能</a:t>
          </a:r>
          <a:endParaRPr lang="zh-TW" altLang="en-US" dirty="0"/>
        </a:p>
      </dgm:t>
    </dgm:pt>
    <dgm:pt modelId="{B1118B8F-322B-E648-A77E-63E37046B934}" type="parTrans" cxnId="{56477536-8B83-7944-9C43-4BD996ECA012}">
      <dgm:prSet/>
      <dgm:spPr/>
      <dgm:t>
        <a:bodyPr/>
        <a:lstStyle/>
        <a:p>
          <a:endParaRPr lang="zh-TW" altLang="en-US"/>
        </a:p>
      </dgm:t>
    </dgm:pt>
    <dgm:pt modelId="{08E5BA5A-BF16-6D41-BE1D-A455866EE98E}" type="sibTrans" cxnId="{56477536-8B83-7944-9C43-4BD996ECA012}">
      <dgm:prSet/>
      <dgm:spPr/>
      <dgm:t>
        <a:bodyPr/>
        <a:lstStyle/>
        <a:p>
          <a:endParaRPr lang="zh-TW" altLang="en-US"/>
        </a:p>
      </dgm:t>
    </dgm:pt>
    <dgm:pt modelId="{CE51F30E-D4B8-B047-9A82-03804D0F092E}">
      <dgm:prSet phldrT="[文字]"/>
      <dgm:spPr/>
      <dgm:t>
        <a:bodyPr/>
        <a:lstStyle/>
        <a:p>
          <a:r>
            <a:rPr lang="zh-TW" altLang="en-US" dirty="0" smtClean="0"/>
            <a:t>帳戶安全</a:t>
          </a:r>
          <a:r>
            <a:rPr lang="en-US" altLang="zh-TW" dirty="0" smtClean="0"/>
            <a:t>(12</a:t>
          </a:r>
          <a:r>
            <a:rPr lang="zh-TW" altLang="en-US" dirty="0" smtClean="0"/>
            <a:t>月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09F84A3D-9199-9141-AAF9-7DA3224D9F39}" type="parTrans" cxnId="{508C005D-70C6-5943-B625-2EF699240B59}">
      <dgm:prSet/>
      <dgm:spPr/>
      <dgm:t>
        <a:bodyPr/>
        <a:lstStyle/>
        <a:p>
          <a:endParaRPr lang="zh-TW" altLang="en-US"/>
        </a:p>
      </dgm:t>
    </dgm:pt>
    <dgm:pt modelId="{3F5EE8AE-43A0-CD43-98C9-A279AA888004}" type="sibTrans" cxnId="{508C005D-70C6-5943-B625-2EF699240B59}">
      <dgm:prSet/>
      <dgm:spPr/>
      <dgm:t>
        <a:bodyPr/>
        <a:lstStyle/>
        <a:p>
          <a:endParaRPr lang="zh-TW" altLang="en-US"/>
        </a:p>
      </dgm:t>
    </dgm:pt>
    <dgm:pt modelId="{777F9086-EF79-A144-9A23-55B30AE28624}">
      <dgm:prSet phldrT="[文字]"/>
      <dgm:spPr/>
      <dgm:t>
        <a:bodyPr/>
        <a:lstStyle/>
        <a:p>
          <a:r>
            <a:rPr lang="zh-TW" altLang="en-US" dirty="0" smtClean="0"/>
            <a:t>效能</a:t>
          </a:r>
          <a:r>
            <a:rPr lang="en-US" altLang="zh-TW" dirty="0" smtClean="0"/>
            <a:t>(1</a:t>
          </a:r>
          <a:r>
            <a:rPr lang="zh-TW" altLang="en-US" dirty="0" smtClean="0"/>
            <a:t>月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F29D6619-E86E-FE48-921E-2C6F10467317}" type="parTrans" cxnId="{A1ABD07C-7BEF-FB47-8748-EC54FB349EC2}">
      <dgm:prSet/>
      <dgm:spPr/>
      <dgm:t>
        <a:bodyPr/>
        <a:lstStyle/>
        <a:p>
          <a:endParaRPr lang="zh-TW" altLang="en-US"/>
        </a:p>
      </dgm:t>
    </dgm:pt>
    <dgm:pt modelId="{89458CF2-B9A8-6D40-8CF9-4F6C93450C61}" type="sibTrans" cxnId="{A1ABD07C-7BEF-FB47-8748-EC54FB349EC2}">
      <dgm:prSet/>
      <dgm:spPr/>
      <dgm:t>
        <a:bodyPr/>
        <a:lstStyle/>
        <a:p>
          <a:endParaRPr lang="zh-TW" altLang="en-US"/>
        </a:p>
      </dgm:t>
    </dgm:pt>
    <dgm:pt modelId="{B1D8FBD3-E081-0D4F-BADF-4BFA4F3D2FF2}">
      <dgm:prSet phldrT="[文字]"/>
      <dgm:spPr/>
      <dgm:t>
        <a:bodyPr/>
        <a:lstStyle/>
        <a:p>
          <a:r>
            <a:rPr lang="zh-TW" altLang="en-US" dirty="0" smtClean="0"/>
            <a:t>伺服器安全</a:t>
          </a:r>
          <a:r>
            <a:rPr lang="en-US" altLang="zh-TW" dirty="0" smtClean="0"/>
            <a:t>(1</a:t>
          </a:r>
          <a:r>
            <a:rPr lang="zh-TW" altLang="en-US" dirty="0" smtClean="0"/>
            <a:t>月</a:t>
          </a:r>
          <a:r>
            <a:rPr lang="en-US" altLang="zh-TW" dirty="0" smtClean="0"/>
            <a:t>)</a:t>
          </a:r>
          <a:endParaRPr lang="zh-TW" altLang="en-US" dirty="0" smtClean="0"/>
        </a:p>
      </dgm:t>
    </dgm:pt>
    <dgm:pt modelId="{68CF5150-50C5-3844-8FD2-F0712275276A}" type="parTrans" cxnId="{1C81D8B4-D4C8-644B-B983-54462487D693}">
      <dgm:prSet/>
      <dgm:spPr/>
      <dgm:t>
        <a:bodyPr/>
        <a:lstStyle/>
        <a:p>
          <a:endParaRPr lang="zh-TW" altLang="en-US"/>
        </a:p>
      </dgm:t>
    </dgm:pt>
    <dgm:pt modelId="{30187426-17CB-DB4C-8CC5-F3DD64B35A83}" type="sibTrans" cxnId="{1C81D8B4-D4C8-644B-B983-54462487D693}">
      <dgm:prSet/>
      <dgm:spPr/>
      <dgm:t>
        <a:bodyPr/>
        <a:lstStyle/>
        <a:p>
          <a:endParaRPr lang="zh-TW" altLang="en-US"/>
        </a:p>
      </dgm:t>
    </dgm:pt>
    <dgm:pt modelId="{A4132BA5-6DD6-0345-B562-43801BDCDEC1}">
      <dgm:prSet phldrT="[文字]"/>
      <dgm:spPr/>
      <dgm:t>
        <a:bodyPr/>
        <a:lstStyle/>
        <a:p>
          <a:r>
            <a:rPr lang="zh-TW" altLang="en-US" dirty="0" smtClean="0"/>
            <a:t>外觀</a:t>
          </a:r>
          <a:r>
            <a:rPr lang="en-US" altLang="zh-TW" dirty="0" smtClean="0"/>
            <a:t>(1</a:t>
          </a:r>
          <a:r>
            <a:rPr lang="zh-TW" altLang="en-US" dirty="0" smtClean="0"/>
            <a:t>月</a:t>
          </a:r>
          <a:r>
            <a:rPr lang="en-US" altLang="zh-TW" dirty="0" smtClean="0"/>
            <a:t>)</a:t>
          </a:r>
          <a:endParaRPr lang="zh-TW" altLang="en-US" dirty="0" smtClean="0"/>
        </a:p>
      </dgm:t>
    </dgm:pt>
    <dgm:pt modelId="{A9F1982D-F02A-714E-BB63-02CF8A0604D2}" type="parTrans" cxnId="{65F6B1FF-CDE6-F54E-949B-0AB100B382CA}">
      <dgm:prSet/>
      <dgm:spPr/>
      <dgm:t>
        <a:bodyPr/>
        <a:lstStyle/>
        <a:p>
          <a:endParaRPr lang="zh-TW" altLang="en-US"/>
        </a:p>
      </dgm:t>
    </dgm:pt>
    <dgm:pt modelId="{1B0A6377-D94C-1C4A-92B5-A212216BDF2E}" type="sibTrans" cxnId="{65F6B1FF-CDE6-F54E-949B-0AB100B382CA}">
      <dgm:prSet/>
      <dgm:spPr/>
      <dgm:t>
        <a:bodyPr/>
        <a:lstStyle/>
        <a:p>
          <a:endParaRPr lang="zh-TW" altLang="en-US"/>
        </a:p>
      </dgm:t>
    </dgm:pt>
    <dgm:pt modelId="{961A7D38-7D4D-4942-9627-2B05FF854755}">
      <dgm:prSet phldrT="[文字]"/>
      <dgm:spPr/>
      <dgm:t>
        <a:bodyPr/>
        <a:lstStyle/>
        <a:p>
          <a:r>
            <a:rPr lang="zh-TW" altLang="en-US" dirty="0" smtClean="0">
              <a:solidFill>
                <a:srgbClr val="66FFFF"/>
              </a:solidFill>
            </a:rPr>
            <a:t>對話筐</a:t>
          </a:r>
          <a:r>
            <a:rPr lang="en-US" altLang="zh-TW" dirty="0" smtClean="0">
              <a:solidFill>
                <a:srgbClr val="66FFFF"/>
              </a:solidFill>
            </a:rPr>
            <a:t>(10</a:t>
          </a:r>
          <a:r>
            <a:rPr lang="zh-TW" altLang="en-US" dirty="0" smtClean="0">
              <a:solidFill>
                <a:srgbClr val="66FFFF"/>
              </a:solidFill>
            </a:rPr>
            <a:t>月</a:t>
          </a:r>
          <a:r>
            <a:rPr lang="en-US" altLang="zh-TW" dirty="0" smtClean="0">
              <a:solidFill>
                <a:srgbClr val="66FFFF"/>
              </a:solidFill>
            </a:rPr>
            <a:t>)</a:t>
          </a:r>
          <a:endParaRPr lang="zh-TW" altLang="en-US" dirty="0" smtClean="0">
            <a:solidFill>
              <a:srgbClr val="66FFFF"/>
            </a:solidFill>
          </a:endParaRPr>
        </a:p>
      </dgm:t>
    </dgm:pt>
    <dgm:pt modelId="{BE6CA1CF-8ED9-594F-AD69-ADB570027705}" type="sibTrans" cxnId="{1CB93EF5-D760-9641-AAC1-6DA2B076F33F}">
      <dgm:prSet/>
      <dgm:spPr/>
      <dgm:t>
        <a:bodyPr/>
        <a:lstStyle/>
        <a:p>
          <a:endParaRPr lang="zh-TW" altLang="en-US"/>
        </a:p>
      </dgm:t>
    </dgm:pt>
    <dgm:pt modelId="{EC1F13CE-1F49-194D-8C42-2EE9F8CCDFB0}" type="parTrans" cxnId="{1CB93EF5-D760-9641-AAC1-6DA2B076F33F}">
      <dgm:prSet/>
      <dgm:spPr/>
      <dgm:t>
        <a:bodyPr/>
        <a:lstStyle/>
        <a:p>
          <a:endParaRPr lang="zh-TW" altLang="en-US"/>
        </a:p>
      </dgm:t>
    </dgm:pt>
    <dgm:pt modelId="{8B9EF218-DC07-D148-B5B9-A1B5A5460013}">
      <dgm:prSet phldrT="[文字]"/>
      <dgm:spPr/>
      <dgm:t>
        <a:bodyPr/>
        <a:lstStyle/>
        <a:p>
          <a:r>
            <a:rPr lang="zh-TW" altLang="en-US" dirty="0" smtClean="0"/>
            <a:t>設定頁面</a:t>
          </a:r>
          <a:r>
            <a:rPr lang="en-US" altLang="zh-TW" dirty="0" smtClean="0"/>
            <a:t>(11</a:t>
          </a:r>
          <a:r>
            <a:rPr lang="zh-TW" altLang="en-US" dirty="0" smtClean="0"/>
            <a:t>月</a:t>
          </a:r>
          <a:r>
            <a:rPr lang="en-US" altLang="zh-TW" dirty="0" smtClean="0"/>
            <a:t>)</a:t>
          </a:r>
          <a:endParaRPr lang="zh-TW" altLang="en-US" dirty="0" smtClean="0"/>
        </a:p>
      </dgm:t>
    </dgm:pt>
    <dgm:pt modelId="{99BD1734-41F7-3B45-9C27-B98087B22C4E}" type="parTrans" cxnId="{96193D24-C6EF-0E4F-B55E-B8D8A2AE3C3F}">
      <dgm:prSet/>
      <dgm:spPr/>
      <dgm:t>
        <a:bodyPr/>
        <a:lstStyle/>
        <a:p>
          <a:endParaRPr lang="zh-TW" altLang="en-US"/>
        </a:p>
      </dgm:t>
    </dgm:pt>
    <dgm:pt modelId="{F7FB42B4-6EA9-C344-B63F-22C778C240E9}" type="sibTrans" cxnId="{96193D24-C6EF-0E4F-B55E-B8D8A2AE3C3F}">
      <dgm:prSet/>
      <dgm:spPr/>
      <dgm:t>
        <a:bodyPr/>
        <a:lstStyle/>
        <a:p>
          <a:endParaRPr lang="zh-TW" altLang="en-US"/>
        </a:p>
      </dgm:t>
    </dgm:pt>
    <dgm:pt modelId="{F5223F42-EBB9-8745-A29A-8609F1464CF0}">
      <dgm:prSet phldrT="[文字]"/>
      <dgm:spPr/>
      <dgm:t>
        <a:bodyPr/>
        <a:lstStyle/>
        <a:p>
          <a:r>
            <a:rPr lang="zh-TW" altLang="en-US" dirty="0" smtClean="0"/>
            <a:t>通知頁面</a:t>
          </a:r>
          <a:r>
            <a:rPr lang="en-US" altLang="zh-TW" dirty="0" smtClean="0"/>
            <a:t>(12</a:t>
          </a:r>
          <a:r>
            <a:rPr lang="zh-TW" altLang="en-US" dirty="0" smtClean="0"/>
            <a:t>月</a:t>
          </a:r>
          <a:r>
            <a:rPr lang="en-US" altLang="zh-TW" dirty="0" smtClean="0"/>
            <a:t>)</a:t>
          </a:r>
          <a:endParaRPr lang="zh-TW" altLang="en-US" dirty="0" smtClean="0"/>
        </a:p>
      </dgm:t>
    </dgm:pt>
    <dgm:pt modelId="{72B4F63E-8B01-4E4D-BEA9-38C761D6F753}" type="parTrans" cxnId="{8F22F0F3-617A-584B-B1ED-B4FF14393E4E}">
      <dgm:prSet/>
      <dgm:spPr/>
      <dgm:t>
        <a:bodyPr/>
        <a:lstStyle/>
        <a:p>
          <a:endParaRPr lang="zh-TW" altLang="en-US"/>
        </a:p>
      </dgm:t>
    </dgm:pt>
    <dgm:pt modelId="{6739CE1C-6F09-1C43-8A67-555A14C3708B}" type="sibTrans" cxnId="{8F22F0F3-617A-584B-B1ED-B4FF14393E4E}">
      <dgm:prSet/>
      <dgm:spPr/>
      <dgm:t>
        <a:bodyPr/>
        <a:lstStyle/>
        <a:p>
          <a:endParaRPr lang="zh-TW" altLang="en-US"/>
        </a:p>
      </dgm:t>
    </dgm:pt>
    <dgm:pt modelId="{5C41DBE0-ADA1-6A44-B8E2-6EDE104A7023}">
      <dgm:prSet/>
      <dgm:spPr/>
      <dgm:t>
        <a:bodyPr/>
        <a:lstStyle/>
        <a:p>
          <a:r>
            <a:rPr lang="zh-TW" altLang="en-US" dirty="0" smtClean="0">
              <a:solidFill>
                <a:srgbClr val="80FF00"/>
              </a:solidFill>
            </a:rPr>
            <a:t>好友功能</a:t>
          </a:r>
          <a:r>
            <a:rPr lang="en-US" altLang="zh-TW" dirty="0" smtClean="0">
              <a:solidFill>
                <a:srgbClr val="80FF00"/>
              </a:solidFill>
            </a:rPr>
            <a:t>(8</a:t>
          </a:r>
          <a:r>
            <a:rPr lang="zh-TW" altLang="en-US" dirty="0" smtClean="0">
              <a:solidFill>
                <a:srgbClr val="80FF00"/>
              </a:solidFill>
            </a:rPr>
            <a:t>月</a:t>
          </a:r>
          <a:r>
            <a:rPr lang="en-US" altLang="zh-TW" dirty="0" smtClean="0">
              <a:solidFill>
                <a:srgbClr val="80FF00"/>
              </a:solidFill>
            </a:rPr>
            <a:t>)</a:t>
          </a:r>
          <a:endParaRPr lang="zh-TW" altLang="en-US" dirty="0">
            <a:solidFill>
              <a:srgbClr val="80FF00"/>
            </a:solidFill>
          </a:endParaRPr>
        </a:p>
      </dgm:t>
    </dgm:pt>
    <dgm:pt modelId="{1C6E1DB1-2C24-B449-B539-25B4E9C41C5A}" type="parTrans" cxnId="{A00291E3-4B31-2D4F-9E02-EB9F5B67C84E}">
      <dgm:prSet/>
      <dgm:spPr/>
      <dgm:t>
        <a:bodyPr/>
        <a:lstStyle/>
        <a:p>
          <a:endParaRPr lang="zh-TW" altLang="en-US"/>
        </a:p>
      </dgm:t>
    </dgm:pt>
    <dgm:pt modelId="{AE2F411F-5B53-E940-B2BC-5EB728024FB9}" type="sibTrans" cxnId="{A00291E3-4B31-2D4F-9E02-EB9F5B67C84E}">
      <dgm:prSet/>
      <dgm:spPr/>
      <dgm:t>
        <a:bodyPr/>
        <a:lstStyle/>
        <a:p>
          <a:endParaRPr lang="zh-TW" altLang="en-US"/>
        </a:p>
      </dgm:t>
    </dgm:pt>
    <dgm:pt modelId="{46C86C17-FB1C-6E41-9624-D88293AF7BE8}">
      <dgm:prSet phldrT="[文字]"/>
      <dgm:spPr/>
      <dgm:t>
        <a:bodyPr/>
        <a:lstStyle/>
        <a:p>
          <a:r>
            <a:rPr lang="zh-TW" altLang="en-US" dirty="0" smtClean="0">
              <a:solidFill>
                <a:srgbClr val="80FF00"/>
              </a:solidFill>
            </a:rPr>
            <a:t>核心功能確定</a:t>
          </a:r>
          <a:r>
            <a:rPr lang="en-US" altLang="zh-TW" dirty="0" smtClean="0">
              <a:solidFill>
                <a:srgbClr val="80FF00"/>
              </a:solidFill>
            </a:rPr>
            <a:t>(7</a:t>
          </a:r>
          <a:r>
            <a:rPr lang="zh-TW" altLang="en-US" dirty="0" smtClean="0">
              <a:solidFill>
                <a:srgbClr val="80FF00"/>
              </a:solidFill>
            </a:rPr>
            <a:t>月</a:t>
          </a:r>
          <a:r>
            <a:rPr lang="en-US" altLang="zh-TW" dirty="0" smtClean="0">
              <a:solidFill>
                <a:srgbClr val="80FF00"/>
              </a:solidFill>
            </a:rPr>
            <a:t>)</a:t>
          </a:r>
          <a:endParaRPr lang="zh-TW" altLang="en-US" dirty="0">
            <a:solidFill>
              <a:srgbClr val="80FF00"/>
            </a:solidFill>
          </a:endParaRPr>
        </a:p>
      </dgm:t>
    </dgm:pt>
    <dgm:pt modelId="{187428FF-C0BA-B744-8B65-500B89D2C93C}" type="parTrans" cxnId="{F10F03FA-7C1D-7F47-8059-8AB1F44A1981}">
      <dgm:prSet/>
      <dgm:spPr/>
      <dgm:t>
        <a:bodyPr/>
        <a:lstStyle/>
        <a:p>
          <a:endParaRPr lang="zh-TW" altLang="en-US"/>
        </a:p>
      </dgm:t>
    </dgm:pt>
    <dgm:pt modelId="{2EF0C42D-E00B-1A42-92CA-539B73E54CC5}" type="sibTrans" cxnId="{F10F03FA-7C1D-7F47-8059-8AB1F44A1981}">
      <dgm:prSet/>
      <dgm:spPr/>
      <dgm:t>
        <a:bodyPr/>
        <a:lstStyle/>
        <a:p>
          <a:endParaRPr lang="zh-TW" altLang="en-US"/>
        </a:p>
      </dgm:t>
    </dgm:pt>
    <dgm:pt modelId="{8658BAC6-31B8-B548-B988-3C3D699BFD31}" type="pres">
      <dgm:prSet presAssocID="{C4135873-77CD-CF44-8B06-BF836B94D5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DD7E99E-0483-5B49-B5B6-AE4B1123C987}" type="pres">
      <dgm:prSet presAssocID="{99B2363D-3E77-7240-A648-0E98EFA33D7D}" presName="root1" presStyleCnt="0"/>
      <dgm:spPr/>
    </dgm:pt>
    <dgm:pt modelId="{F4C223C6-2FCC-3A4F-A344-0E1735FF1338}" type="pres">
      <dgm:prSet presAssocID="{99B2363D-3E77-7240-A648-0E98EFA33D7D}" presName="LevelOneTextNode" presStyleLbl="node0" presStyleIdx="0" presStyleCnt="3" custScaleY="824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F92119A-DF8A-B64B-9054-374EA8240B7D}" type="pres">
      <dgm:prSet presAssocID="{99B2363D-3E77-7240-A648-0E98EFA33D7D}" presName="level2hierChild" presStyleCnt="0"/>
      <dgm:spPr/>
    </dgm:pt>
    <dgm:pt modelId="{2A4F384D-F4E1-A341-9318-6CAF1CC08EC4}" type="pres">
      <dgm:prSet presAssocID="{C51BB547-C435-D040-9DFB-63B01975758E}" presName="conn2-1" presStyleLbl="parChTrans1D2" presStyleIdx="0" presStyleCnt="15"/>
      <dgm:spPr/>
      <dgm:t>
        <a:bodyPr/>
        <a:lstStyle/>
        <a:p>
          <a:endParaRPr lang="zh-TW" altLang="en-US"/>
        </a:p>
      </dgm:t>
    </dgm:pt>
    <dgm:pt modelId="{24F64813-03EF-0845-AF16-646A2DDAA741}" type="pres">
      <dgm:prSet presAssocID="{C51BB547-C435-D040-9DFB-63B01975758E}" presName="connTx" presStyleLbl="parChTrans1D2" presStyleIdx="0" presStyleCnt="15"/>
      <dgm:spPr/>
      <dgm:t>
        <a:bodyPr/>
        <a:lstStyle/>
        <a:p>
          <a:endParaRPr lang="zh-TW" altLang="en-US"/>
        </a:p>
      </dgm:t>
    </dgm:pt>
    <dgm:pt modelId="{C8E3668D-67BB-AA40-BFBE-23A39172697B}" type="pres">
      <dgm:prSet presAssocID="{A9291636-77A9-8141-831D-CDB7C860D15C}" presName="root2" presStyleCnt="0"/>
      <dgm:spPr/>
    </dgm:pt>
    <dgm:pt modelId="{D742ADA1-08DB-E041-83DE-53156971FED4}" type="pres">
      <dgm:prSet presAssocID="{A9291636-77A9-8141-831D-CDB7C860D15C}" presName="LevelTwoTextNode" presStyleLbl="node2" presStyleIdx="0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89D504-3793-BE4D-BD07-3EE84B2C3DD5}" type="pres">
      <dgm:prSet presAssocID="{A9291636-77A9-8141-831D-CDB7C860D15C}" presName="level3hierChild" presStyleCnt="0"/>
      <dgm:spPr/>
    </dgm:pt>
    <dgm:pt modelId="{A8D30A10-A3FB-C348-A853-AD108F4AF766}" type="pres">
      <dgm:prSet presAssocID="{9D1D05B6-A4BF-564B-BE2F-33A333EB33FE}" presName="conn2-1" presStyleLbl="parChTrans1D2" presStyleIdx="1" presStyleCnt="15"/>
      <dgm:spPr/>
      <dgm:t>
        <a:bodyPr/>
        <a:lstStyle/>
        <a:p>
          <a:endParaRPr lang="zh-TW" altLang="en-US"/>
        </a:p>
      </dgm:t>
    </dgm:pt>
    <dgm:pt modelId="{7A57C412-F0F4-3548-98D1-41C6C434B4FA}" type="pres">
      <dgm:prSet presAssocID="{9D1D05B6-A4BF-564B-BE2F-33A333EB33FE}" presName="connTx" presStyleLbl="parChTrans1D2" presStyleIdx="1" presStyleCnt="15"/>
      <dgm:spPr/>
      <dgm:t>
        <a:bodyPr/>
        <a:lstStyle/>
        <a:p>
          <a:endParaRPr lang="zh-TW" altLang="en-US"/>
        </a:p>
      </dgm:t>
    </dgm:pt>
    <dgm:pt modelId="{A8615B1F-C598-8F4A-9FF6-259EB1BAC6BD}" type="pres">
      <dgm:prSet presAssocID="{606E2E77-5B81-334A-8579-E1DDADE81240}" presName="root2" presStyleCnt="0"/>
      <dgm:spPr/>
    </dgm:pt>
    <dgm:pt modelId="{897BE66F-5933-B745-B965-641A23E7418F}" type="pres">
      <dgm:prSet presAssocID="{606E2E77-5B81-334A-8579-E1DDADE81240}" presName="LevelTwoTextNode" presStyleLbl="node2" presStyleIdx="1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9FE191-A791-1541-BEA5-3C52FFE3CFCB}" type="pres">
      <dgm:prSet presAssocID="{606E2E77-5B81-334A-8579-E1DDADE81240}" presName="level3hierChild" presStyleCnt="0"/>
      <dgm:spPr/>
    </dgm:pt>
    <dgm:pt modelId="{D016F2A8-7212-E844-A38E-C5B926A2E592}" type="pres">
      <dgm:prSet presAssocID="{187428FF-C0BA-B744-8B65-500B89D2C93C}" presName="conn2-1" presStyleLbl="parChTrans1D2" presStyleIdx="2" presStyleCnt="15"/>
      <dgm:spPr/>
      <dgm:t>
        <a:bodyPr/>
        <a:lstStyle/>
        <a:p>
          <a:endParaRPr lang="zh-TW" altLang="en-US"/>
        </a:p>
      </dgm:t>
    </dgm:pt>
    <dgm:pt modelId="{89582AEE-691C-5243-9602-8F39463AD878}" type="pres">
      <dgm:prSet presAssocID="{187428FF-C0BA-B744-8B65-500B89D2C93C}" presName="connTx" presStyleLbl="parChTrans1D2" presStyleIdx="2" presStyleCnt="15"/>
      <dgm:spPr/>
      <dgm:t>
        <a:bodyPr/>
        <a:lstStyle/>
        <a:p>
          <a:endParaRPr lang="zh-TW" altLang="en-US"/>
        </a:p>
      </dgm:t>
    </dgm:pt>
    <dgm:pt modelId="{6041EA81-0F82-6642-99CF-469AD153DE66}" type="pres">
      <dgm:prSet presAssocID="{46C86C17-FB1C-6E41-9624-D88293AF7BE8}" presName="root2" presStyleCnt="0"/>
      <dgm:spPr/>
    </dgm:pt>
    <dgm:pt modelId="{D47513A2-4751-A443-91BB-F820D03B1A44}" type="pres">
      <dgm:prSet presAssocID="{46C86C17-FB1C-6E41-9624-D88293AF7BE8}" presName="LevelTwoTextNode" presStyleLbl="node2" presStyleIdx="2" presStyleCnt="15" custScaleX="24724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819A05-6E48-914A-8F13-22F4AD525ED3}" type="pres">
      <dgm:prSet presAssocID="{46C86C17-FB1C-6E41-9624-D88293AF7BE8}" presName="level3hierChild" presStyleCnt="0"/>
      <dgm:spPr/>
    </dgm:pt>
    <dgm:pt modelId="{D8991366-7726-834B-8CE0-23914F16D73B}" type="pres">
      <dgm:prSet presAssocID="{B50C5D63-0E75-EF4C-A664-72E7683F2C81}" presName="conn2-1" presStyleLbl="parChTrans1D2" presStyleIdx="3" presStyleCnt="15"/>
      <dgm:spPr/>
      <dgm:t>
        <a:bodyPr/>
        <a:lstStyle/>
        <a:p>
          <a:endParaRPr lang="zh-TW" altLang="en-US"/>
        </a:p>
      </dgm:t>
    </dgm:pt>
    <dgm:pt modelId="{421E9CFE-B43A-CB46-ACF4-1456B6CF7816}" type="pres">
      <dgm:prSet presAssocID="{B50C5D63-0E75-EF4C-A664-72E7683F2C81}" presName="connTx" presStyleLbl="parChTrans1D2" presStyleIdx="3" presStyleCnt="15"/>
      <dgm:spPr/>
      <dgm:t>
        <a:bodyPr/>
        <a:lstStyle/>
        <a:p>
          <a:endParaRPr lang="zh-TW" altLang="en-US"/>
        </a:p>
      </dgm:t>
    </dgm:pt>
    <dgm:pt modelId="{8FC8B788-5A10-1245-B14F-4D7F31303129}" type="pres">
      <dgm:prSet presAssocID="{8AAE5F28-CDF1-2643-A876-ED37AB32A99D}" presName="root2" presStyleCnt="0"/>
      <dgm:spPr/>
    </dgm:pt>
    <dgm:pt modelId="{DE3FDB47-A713-D942-A750-BF225ED77F0C}" type="pres">
      <dgm:prSet presAssocID="{8AAE5F28-CDF1-2643-A876-ED37AB32A99D}" presName="LevelTwoTextNode" presStyleLbl="node2" presStyleIdx="3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DC8CDD-A754-204D-862F-231CF02176BA}" type="pres">
      <dgm:prSet presAssocID="{8AAE5F28-CDF1-2643-A876-ED37AB32A99D}" presName="level3hierChild" presStyleCnt="0"/>
      <dgm:spPr/>
    </dgm:pt>
    <dgm:pt modelId="{A15E349F-2023-7D49-B3D6-B138A9526173}" type="pres">
      <dgm:prSet presAssocID="{54792F6B-891D-AE4E-92E4-C5099E21168C}" presName="root1" presStyleCnt="0"/>
      <dgm:spPr/>
    </dgm:pt>
    <dgm:pt modelId="{1AF8C5B4-199F-D248-AE83-AC8C28C9EF58}" type="pres">
      <dgm:prSet presAssocID="{54792F6B-891D-AE4E-92E4-C5099E21168C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EE5C6A-ECA8-6249-82D0-44AE876E2A4C}" type="pres">
      <dgm:prSet presAssocID="{54792F6B-891D-AE4E-92E4-C5099E21168C}" presName="level2hierChild" presStyleCnt="0"/>
      <dgm:spPr/>
    </dgm:pt>
    <dgm:pt modelId="{01056357-B728-994E-A289-AE990D88FC09}" type="pres">
      <dgm:prSet presAssocID="{1C6E1DB1-2C24-B449-B539-25B4E9C41C5A}" presName="conn2-1" presStyleLbl="parChTrans1D2" presStyleIdx="4" presStyleCnt="15"/>
      <dgm:spPr/>
      <dgm:t>
        <a:bodyPr/>
        <a:lstStyle/>
        <a:p>
          <a:endParaRPr lang="zh-TW" altLang="en-US"/>
        </a:p>
      </dgm:t>
    </dgm:pt>
    <dgm:pt modelId="{5744ED0B-9749-0B44-9381-A2FD5D10871F}" type="pres">
      <dgm:prSet presAssocID="{1C6E1DB1-2C24-B449-B539-25B4E9C41C5A}" presName="connTx" presStyleLbl="parChTrans1D2" presStyleIdx="4" presStyleCnt="15"/>
      <dgm:spPr/>
      <dgm:t>
        <a:bodyPr/>
        <a:lstStyle/>
        <a:p>
          <a:endParaRPr lang="zh-TW" altLang="en-US"/>
        </a:p>
      </dgm:t>
    </dgm:pt>
    <dgm:pt modelId="{BEE34134-94D6-5346-B38D-C03B80A908E7}" type="pres">
      <dgm:prSet presAssocID="{5C41DBE0-ADA1-6A44-B8E2-6EDE104A7023}" presName="root2" presStyleCnt="0"/>
      <dgm:spPr/>
    </dgm:pt>
    <dgm:pt modelId="{96813A42-B7B3-8B4D-9A13-318CB424E205}" type="pres">
      <dgm:prSet presAssocID="{5C41DBE0-ADA1-6A44-B8E2-6EDE104A7023}" presName="LevelTwoTextNode" presStyleLbl="node2" presStyleIdx="4" presStyleCnt="15" custScaleX="2485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879B1B-983F-0943-B614-A7A53E40348E}" type="pres">
      <dgm:prSet presAssocID="{5C41DBE0-ADA1-6A44-B8E2-6EDE104A7023}" presName="level3hierChild" presStyleCnt="0"/>
      <dgm:spPr/>
    </dgm:pt>
    <dgm:pt modelId="{0B34BE52-2170-B54D-A413-C0658C78FF9A}" type="pres">
      <dgm:prSet presAssocID="{C3B6E849-2665-824B-9A87-85CCBC4BDFE1}" presName="conn2-1" presStyleLbl="parChTrans1D2" presStyleIdx="5" presStyleCnt="15"/>
      <dgm:spPr/>
      <dgm:t>
        <a:bodyPr/>
        <a:lstStyle/>
        <a:p>
          <a:endParaRPr lang="zh-TW" altLang="en-US"/>
        </a:p>
      </dgm:t>
    </dgm:pt>
    <dgm:pt modelId="{14DBEDCB-2915-864A-BCD0-4CF98A565A0A}" type="pres">
      <dgm:prSet presAssocID="{C3B6E849-2665-824B-9A87-85CCBC4BDFE1}" presName="connTx" presStyleLbl="parChTrans1D2" presStyleIdx="5" presStyleCnt="15"/>
      <dgm:spPr/>
      <dgm:t>
        <a:bodyPr/>
        <a:lstStyle/>
        <a:p>
          <a:endParaRPr lang="zh-TW" altLang="en-US"/>
        </a:p>
      </dgm:t>
    </dgm:pt>
    <dgm:pt modelId="{FEE17640-3D87-0444-AE4A-66BD20D6991C}" type="pres">
      <dgm:prSet presAssocID="{CB062D9E-E7CA-AD46-B500-B49334B9FE58}" presName="root2" presStyleCnt="0"/>
      <dgm:spPr/>
    </dgm:pt>
    <dgm:pt modelId="{FF43B749-AB5B-0C43-9FE5-BFA1D9DFFF65}" type="pres">
      <dgm:prSet presAssocID="{CB062D9E-E7CA-AD46-B500-B49334B9FE58}" presName="LevelTwoTextNode" presStyleLbl="node2" presStyleIdx="5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127AA67-3F98-854A-A36E-9FCCFE63CF7B}" type="pres">
      <dgm:prSet presAssocID="{CB062D9E-E7CA-AD46-B500-B49334B9FE58}" presName="level3hierChild" presStyleCnt="0"/>
      <dgm:spPr/>
    </dgm:pt>
    <dgm:pt modelId="{3B7F65B1-BC80-6B4B-A5E2-0C606FD77588}" type="pres">
      <dgm:prSet presAssocID="{A344308E-7BA8-1346-81A3-C375F7724B1C}" presName="conn2-1" presStyleLbl="parChTrans1D2" presStyleIdx="6" presStyleCnt="15"/>
      <dgm:spPr/>
      <dgm:t>
        <a:bodyPr/>
        <a:lstStyle/>
        <a:p>
          <a:endParaRPr lang="zh-TW" altLang="en-US"/>
        </a:p>
      </dgm:t>
    </dgm:pt>
    <dgm:pt modelId="{61C4724A-8392-9B4D-A2A7-267AC1FD4FF6}" type="pres">
      <dgm:prSet presAssocID="{A344308E-7BA8-1346-81A3-C375F7724B1C}" presName="connTx" presStyleLbl="parChTrans1D2" presStyleIdx="6" presStyleCnt="15"/>
      <dgm:spPr/>
      <dgm:t>
        <a:bodyPr/>
        <a:lstStyle/>
        <a:p>
          <a:endParaRPr lang="zh-TW" altLang="en-US"/>
        </a:p>
      </dgm:t>
    </dgm:pt>
    <dgm:pt modelId="{EBD19916-DB68-3F47-893F-6D43A00EA238}" type="pres">
      <dgm:prSet presAssocID="{9C8A47BB-F9A5-D541-A9CD-7DC4A5CE07C4}" presName="root2" presStyleCnt="0"/>
      <dgm:spPr/>
    </dgm:pt>
    <dgm:pt modelId="{71A37E33-BBE0-554F-B1A0-F7DBB37FC641}" type="pres">
      <dgm:prSet presAssocID="{9C8A47BB-F9A5-D541-A9CD-7DC4A5CE07C4}" presName="LevelTwoTextNode" presStyleLbl="node2" presStyleIdx="6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093B44-39A3-924B-B54F-59B2D9C6B382}" type="pres">
      <dgm:prSet presAssocID="{9C8A47BB-F9A5-D541-A9CD-7DC4A5CE07C4}" presName="level3hierChild" presStyleCnt="0"/>
      <dgm:spPr/>
    </dgm:pt>
    <dgm:pt modelId="{05793003-0C36-3D4E-88D5-306C0A93D063}" type="pres">
      <dgm:prSet presAssocID="{EC1F13CE-1F49-194D-8C42-2EE9F8CCDFB0}" presName="conn2-1" presStyleLbl="parChTrans1D2" presStyleIdx="7" presStyleCnt="15"/>
      <dgm:spPr/>
      <dgm:t>
        <a:bodyPr/>
        <a:lstStyle/>
        <a:p>
          <a:endParaRPr lang="zh-TW" altLang="en-US"/>
        </a:p>
      </dgm:t>
    </dgm:pt>
    <dgm:pt modelId="{CE5E9F34-D72B-9944-B08A-75787D64F164}" type="pres">
      <dgm:prSet presAssocID="{EC1F13CE-1F49-194D-8C42-2EE9F8CCDFB0}" presName="connTx" presStyleLbl="parChTrans1D2" presStyleIdx="7" presStyleCnt="15"/>
      <dgm:spPr/>
      <dgm:t>
        <a:bodyPr/>
        <a:lstStyle/>
        <a:p>
          <a:endParaRPr lang="zh-TW" altLang="en-US"/>
        </a:p>
      </dgm:t>
    </dgm:pt>
    <dgm:pt modelId="{38E7DDE6-BB41-C04E-B4B3-42C50F0F8C3F}" type="pres">
      <dgm:prSet presAssocID="{961A7D38-7D4D-4942-9627-2B05FF854755}" presName="root2" presStyleCnt="0"/>
      <dgm:spPr/>
    </dgm:pt>
    <dgm:pt modelId="{19CDE7EE-A227-214A-B544-9B9849B43DA0}" type="pres">
      <dgm:prSet presAssocID="{961A7D38-7D4D-4942-9627-2B05FF854755}" presName="LevelTwoTextNode" presStyleLbl="node2" presStyleIdx="7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E0A685-6109-2946-A9AB-2E48CD698C7F}" type="pres">
      <dgm:prSet presAssocID="{961A7D38-7D4D-4942-9627-2B05FF854755}" presName="level3hierChild" presStyleCnt="0"/>
      <dgm:spPr/>
    </dgm:pt>
    <dgm:pt modelId="{868FD9AF-B254-9443-91A9-4A305181ECEA}" type="pres">
      <dgm:prSet presAssocID="{3B2C4C27-FC2C-3547-9DB4-F28047F096FF}" presName="conn2-1" presStyleLbl="parChTrans1D2" presStyleIdx="8" presStyleCnt="15"/>
      <dgm:spPr/>
      <dgm:t>
        <a:bodyPr/>
        <a:lstStyle/>
        <a:p>
          <a:endParaRPr lang="zh-TW" altLang="en-US"/>
        </a:p>
      </dgm:t>
    </dgm:pt>
    <dgm:pt modelId="{EA719934-2B76-7544-974D-E338A3F8ACCD}" type="pres">
      <dgm:prSet presAssocID="{3B2C4C27-FC2C-3547-9DB4-F28047F096FF}" presName="connTx" presStyleLbl="parChTrans1D2" presStyleIdx="8" presStyleCnt="15"/>
      <dgm:spPr/>
      <dgm:t>
        <a:bodyPr/>
        <a:lstStyle/>
        <a:p>
          <a:endParaRPr lang="zh-TW" altLang="en-US"/>
        </a:p>
      </dgm:t>
    </dgm:pt>
    <dgm:pt modelId="{C873A941-D5BB-CB4D-ADAE-9D7D9ECECA40}" type="pres">
      <dgm:prSet presAssocID="{12091B69-627D-894F-AC59-E692B8F028C0}" presName="root2" presStyleCnt="0"/>
      <dgm:spPr/>
    </dgm:pt>
    <dgm:pt modelId="{5E613FF5-2A76-0941-875B-6790B2F307ED}" type="pres">
      <dgm:prSet presAssocID="{12091B69-627D-894F-AC59-E692B8F028C0}" presName="LevelTwoTextNode" presStyleLbl="node2" presStyleIdx="8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7C180A-9BB6-5740-B70C-D1D2A10F3EAA}" type="pres">
      <dgm:prSet presAssocID="{12091B69-627D-894F-AC59-E692B8F028C0}" presName="level3hierChild" presStyleCnt="0"/>
      <dgm:spPr/>
    </dgm:pt>
    <dgm:pt modelId="{F18C231E-E8B0-5340-AB8A-A6205AF6CF5A}" type="pres">
      <dgm:prSet presAssocID="{99BD1734-41F7-3B45-9C27-B98087B22C4E}" presName="conn2-1" presStyleLbl="parChTrans1D2" presStyleIdx="9" presStyleCnt="15"/>
      <dgm:spPr/>
      <dgm:t>
        <a:bodyPr/>
        <a:lstStyle/>
        <a:p>
          <a:endParaRPr lang="zh-TW" altLang="en-US"/>
        </a:p>
      </dgm:t>
    </dgm:pt>
    <dgm:pt modelId="{C3C765D8-258A-414E-96F3-B2E420936545}" type="pres">
      <dgm:prSet presAssocID="{99BD1734-41F7-3B45-9C27-B98087B22C4E}" presName="connTx" presStyleLbl="parChTrans1D2" presStyleIdx="9" presStyleCnt="15"/>
      <dgm:spPr/>
      <dgm:t>
        <a:bodyPr/>
        <a:lstStyle/>
        <a:p>
          <a:endParaRPr lang="zh-TW" altLang="en-US"/>
        </a:p>
      </dgm:t>
    </dgm:pt>
    <dgm:pt modelId="{941D04B8-28E5-6648-92A0-A46D19E0400A}" type="pres">
      <dgm:prSet presAssocID="{8B9EF218-DC07-D148-B5B9-A1B5A5460013}" presName="root2" presStyleCnt="0"/>
      <dgm:spPr/>
    </dgm:pt>
    <dgm:pt modelId="{7731E535-E02C-FB46-93A1-8C83C1011424}" type="pres">
      <dgm:prSet presAssocID="{8B9EF218-DC07-D148-B5B9-A1B5A5460013}" presName="LevelTwoTextNode" presStyleLbl="node2" presStyleIdx="9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A3655D-FC97-534F-8165-CDD2B3088A90}" type="pres">
      <dgm:prSet presAssocID="{8B9EF218-DC07-D148-B5B9-A1B5A5460013}" presName="level3hierChild" presStyleCnt="0"/>
      <dgm:spPr/>
    </dgm:pt>
    <dgm:pt modelId="{C2308AB4-4BDF-D64F-84E9-571FADBA6D33}" type="pres">
      <dgm:prSet presAssocID="{72B4F63E-8B01-4E4D-BEA9-38C761D6F753}" presName="conn2-1" presStyleLbl="parChTrans1D2" presStyleIdx="10" presStyleCnt="15"/>
      <dgm:spPr/>
      <dgm:t>
        <a:bodyPr/>
        <a:lstStyle/>
        <a:p>
          <a:endParaRPr lang="zh-TW" altLang="en-US"/>
        </a:p>
      </dgm:t>
    </dgm:pt>
    <dgm:pt modelId="{E433F595-5822-2B4C-9A59-95E0BAC5E1C7}" type="pres">
      <dgm:prSet presAssocID="{72B4F63E-8B01-4E4D-BEA9-38C761D6F753}" presName="connTx" presStyleLbl="parChTrans1D2" presStyleIdx="10" presStyleCnt="15"/>
      <dgm:spPr/>
      <dgm:t>
        <a:bodyPr/>
        <a:lstStyle/>
        <a:p>
          <a:endParaRPr lang="zh-TW" altLang="en-US"/>
        </a:p>
      </dgm:t>
    </dgm:pt>
    <dgm:pt modelId="{4D0BC27E-C2C0-0143-AD13-FC074462D13E}" type="pres">
      <dgm:prSet presAssocID="{F5223F42-EBB9-8745-A29A-8609F1464CF0}" presName="root2" presStyleCnt="0"/>
      <dgm:spPr/>
    </dgm:pt>
    <dgm:pt modelId="{5F9E8BCD-7984-8344-BA00-C0703AE5F2F9}" type="pres">
      <dgm:prSet presAssocID="{F5223F42-EBB9-8745-A29A-8609F1464CF0}" presName="LevelTwoTextNode" presStyleLbl="node2" presStyleIdx="10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2BA1E66-9D3C-7C48-8B88-EA1B2A30BFB4}" type="pres">
      <dgm:prSet presAssocID="{F5223F42-EBB9-8745-A29A-8609F1464CF0}" presName="level3hierChild" presStyleCnt="0"/>
      <dgm:spPr/>
    </dgm:pt>
    <dgm:pt modelId="{DC5B3378-E50A-DA41-8EB5-FAF57AB20CFC}" type="pres">
      <dgm:prSet presAssocID="{D73BB040-045A-4148-8EAD-878B94F9C655}" presName="root1" presStyleCnt="0"/>
      <dgm:spPr/>
    </dgm:pt>
    <dgm:pt modelId="{D8DC0E8C-0387-2B41-B676-921F6D721D42}" type="pres">
      <dgm:prSet presAssocID="{D73BB040-045A-4148-8EAD-878B94F9C655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CE8C7AD-1066-654C-9F86-9D95FC3FC9C9}" type="pres">
      <dgm:prSet presAssocID="{D73BB040-045A-4148-8EAD-878B94F9C655}" presName="level2hierChild" presStyleCnt="0"/>
      <dgm:spPr/>
    </dgm:pt>
    <dgm:pt modelId="{ED42C6FD-4A4D-944A-88A3-50A28F24205C}" type="pres">
      <dgm:prSet presAssocID="{09F84A3D-9199-9141-AAF9-7DA3224D9F39}" presName="conn2-1" presStyleLbl="parChTrans1D2" presStyleIdx="11" presStyleCnt="15"/>
      <dgm:spPr/>
      <dgm:t>
        <a:bodyPr/>
        <a:lstStyle/>
        <a:p>
          <a:endParaRPr lang="zh-TW" altLang="en-US"/>
        </a:p>
      </dgm:t>
    </dgm:pt>
    <dgm:pt modelId="{4DC27578-EAA8-884F-ADEE-EED9587EECEA}" type="pres">
      <dgm:prSet presAssocID="{09F84A3D-9199-9141-AAF9-7DA3224D9F39}" presName="connTx" presStyleLbl="parChTrans1D2" presStyleIdx="11" presStyleCnt="15"/>
      <dgm:spPr/>
      <dgm:t>
        <a:bodyPr/>
        <a:lstStyle/>
        <a:p>
          <a:endParaRPr lang="zh-TW" altLang="en-US"/>
        </a:p>
      </dgm:t>
    </dgm:pt>
    <dgm:pt modelId="{2FE66F93-65B1-D04C-BAC7-8E03E0C1120E}" type="pres">
      <dgm:prSet presAssocID="{CE51F30E-D4B8-B047-9A82-03804D0F092E}" presName="root2" presStyleCnt="0"/>
      <dgm:spPr/>
    </dgm:pt>
    <dgm:pt modelId="{1D73D64B-30D8-F549-B780-5F5AB9617045}" type="pres">
      <dgm:prSet presAssocID="{CE51F30E-D4B8-B047-9A82-03804D0F092E}" presName="LevelTwoTextNode" presStyleLbl="node2" presStyleIdx="11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A097B6-DBFF-D148-B940-38DBED4358E9}" type="pres">
      <dgm:prSet presAssocID="{CE51F30E-D4B8-B047-9A82-03804D0F092E}" presName="level3hierChild" presStyleCnt="0"/>
      <dgm:spPr/>
    </dgm:pt>
    <dgm:pt modelId="{D554BAC4-1B77-1A41-8A06-7825665F690B}" type="pres">
      <dgm:prSet presAssocID="{F29D6619-E86E-FE48-921E-2C6F10467317}" presName="conn2-1" presStyleLbl="parChTrans1D2" presStyleIdx="12" presStyleCnt="15"/>
      <dgm:spPr/>
      <dgm:t>
        <a:bodyPr/>
        <a:lstStyle/>
        <a:p>
          <a:endParaRPr lang="zh-TW" altLang="en-US"/>
        </a:p>
      </dgm:t>
    </dgm:pt>
    <dgm:pt modelId="{98ABA3C8-FB9A-E647-8C3E-BA11B2975010}" type="pres">
      <dgm:prSet presAssocID="{F29D6619-E86E-FE48-921E-2C6F10467317}" presName="connTx" presStyleLbl="parChTrans1D2" presStyleIdx="12" presStyleCnt="15"/>
      <dgm:spPr/>
      <dgm:t>
        <a:bodyPr/>
        <a:lstStyle/>
        <a:p>
          <a:endParaRPr lang="zh-TW" altLang="en-US"/>
        </a:p>
      </dgm:t>
    </dgm:pt>
    <dgm:pt modelId="{7444BFB0-EF24-024C-BF0D-8B0C95D2EFBD}" type="pres">
      <dgm:prSet presAssocID="{777F9086-EF79-A144-9A23-55B30AE28624}" presName="root2" presStyleCnt="0"/>
      <dgm:spPr/>
    </dgm:pt>
    <dgm:pt modelId="{2036B8DA-D54F-3B46-9C8F-CA2F85806F48}" type="pres">
      <dgm:prSet presAssocID="{777F9086-EF79-A144-9A23-55B30AE28624}" presName="LevelTwoTextNode" presStyleLbl="node2" presStyleIdx="12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6E2680-4D80-614A-AFAE-93EA7C035E89}" type="pres">
      <dgm:prSet presAssocID="{777F9086-EF79-A144-9A23-55B30AE28624}" presName="level3hierChild" presStyleCnt="0"/>
      <dgm:spPr/>
    </dgm:pt>
    <dgm:pt modelId="{8044E2E4-A844-644F-AAC8-5BC4E333FDA0}" type="pres">
      <dgm:prSet presAssocID="{68CF5150-50C5-3844-8FD2-F0712275276A}" presName="conn2-1" presStyleLbl="parChTrans1D2" presStyleIdx="13" presStyleCnt="15"/>
      <dgm:spPr/>
      <dgm:t>
        <a:bodyPr/>
        <a:lstStyle/>
        <a:p>
          <a:endParaRPr lang="zh-TW" altLang="en-US"/>
        </a:p>
      </dgm:t>
    </dgm:pt>
    <dgm:pt modelId="{348CD03C-0DC4-FE4F-A826-DB9858B7E42F}" type="pres">
      <dgm:prSet presAssocID="{68CF5150-50C5-3844-8FD2-F0712275276A}" presName="connTx" presStyleLbl="parChTrans1D2" presStyleIdx="13" presStyleCnt="15"/>
      <dgm:spPr/>
      <dgm:t>
        <a:bodyPr/>
        <a:lstStyle/>
        <a:p>
          <a:endParaRPr lang="zh-TW" altLang="en-US"/>
        </a:p>
      </dgm:t>
    </dgm:pt>
    <dgm:pt modelId="{74E2859A-368A-9246-84B4-7AC80170FD94}" type="pres">
      <dgm:prSet presAssocID="{B1D8FBD3-E081-0D4F-BADF-4BFA4F3D2FF2}" presName="root2" presStyleCnt="0"/>
      <dgm:spPr/>
    </dgm:pt>
    <dgm:pt modelId="{CB6892E1-E9B8-CB48-85BC-7B480D3E3E3B}" type="pres">
      <dgm:prSet presAssocID="{B1D8FBD3-E081-0D4F-BADF-4BFA4F3D2FF2}" presName="LevelTwoTextNode" presStyleLbl="node2" presStyleIdx="13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26C8327-9FEE-A74C-B658-5F90D16FA28A}" type="pres">
      <dgm:prSet presAssocID="{B1D8FBD3-E081-0D4F-BADF-4BFA4F3D2FF2}" presName="level3hierChild" presStyleCnt="0"/>
      <dgm:spPr/>
    </dgm:pt>
    <dgm:pt modelId="{85423FFA-5ED7-FE40-A278-840DD73C2564}" type="pres">
      <dgm:prSet presAssocID="{A9F1982D-F02A-714E-BB63-02CF8A0604D2}" presName="conn2-1" presStyleLbl="parChTrans1D2" presStyleIdx="14" presStyleCnt="15"/>
      <dgm:spPr/>
      <dgm:t>
        <a:bodyPr/>
        <a:lstStyle/>
        <a:p>
          <a:endParaRPr lang="zh-TW" altLang="en-US"/>
        </a:p>
      </dgm:t>
    </dgm:pt>
    <dgm:pt modelId="{B96BE173-1B46-DB4B-93B3-A1C178B82E3E}" type="pres">
      <dgm:prSet presAssocID="{A9F1982D-F02A-714E-BB63-02CF8A0604D2}" presName="connTx" presStyleLbl="parChTrans1D2" presStyleIdx="14" presStyleCnt="15"/>
      <dgm:spPr/>
      <dgm:t>
        <a:bodyPr/>
        <a:lstStyle/>
        <a:p>
          <a:endParaRPr lang="zh-TW" altLang="en-US"/>
        </a:p>
      </dgm:t>
    </dgm:pt>
    <dgm:pt modelId="{F1985056-443C-2445-903E-0854F04F15D1}" type="pres">
      <dgm:prSet presAssocID="{A4132BA5-6DD6-0345-B562-43801BDCDEC1}" presName="root2" presStyleCnt="0"/>
      <dgm:spPr/>
    </dgm:pt>
    <dgm:pt modelId="{4DC715DB-E582-D64A-B4C3-EA189821D10F}" type="pres">
      <dgm:prSet presAssocID="{A4132BA5-6DD6-0345-B562-43801BDCDEC1}" presName="LevelTwoTextNode" presStyleLbl="node2" presStyleIdx="14" presStyleCnt="15" custScaleX="246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D75AA3-D076-B84F-BADE-FCD3433561C5}" type="pres">
      <dgm:prSet presAssocID="{A4132BA5-6DD6-0345-B562-43801BDCDEC1}" presName="level3hierChild" presStyleCnt="0"/>
      <dgm:spPr/>
    </dgm:pt>
  </dgm:ptLst>
  <dgm:cxnLst>
    <dgm:cxn modelId="{1C81D8B4-D4C8-644B-B983-54462487D693}" srcId="{D73BB040-045A-4148-8EAD-878B94F9C655}" destId="{B1D8FBD3-E081-0D4F-BADF-4BFA4F3D2FF2}" srcOrd="2" destOrd="0" parTransId="{68CF5150-50C5-3844-8FD2-F0712275276A}" sibTransId="{30187426-17CB-DB4C-8CC5-F3DD64B35A83}"/>
    <dgm:cxn modelId="{05827C0A-0D5C-BF42-B678-E86A6882018F}" type="presOf" srcId="{A9F1982D-F02A-714E-BB63-02CF8A0604D2}" destId="{85423FFA-5ED7-FE40-A278-840DD73C2564}" srcOrd="0" destOrd="0" presId="urn:microsoft.com/office/officeart/2008/layout/HorizontalMultiLevelHierarchy"/>
    <dgm:cxn modelId="{BF80D0ED-D730-D84E-ABB1-AAE32D6E7678}" srcId="{54792F6B-891D-AE4E-92E4-C5099E21168C}" destId="{9C8A47BB-F9A5-D541-A9CD-7DC4A5CE07C4}" srcOrd="2" destOrd="0" parTransId="{A344308E-7BA8-1346-81A3-C375F7724B1C}" sibTransId="{32C839AF-B94E-8F4E-B939-C2204E2D3E3D}"/>
    <dgm:cxn modelId="{C20A2F98-3D98-C840-AC45-1B334E732261}" type="presOf" srcId="{54792F6B-891D-AE4E-92E4-C5099E21168C}" destId="{1AF8C5B4-199F-D248-AE83-AC8C28C9EF58}" srcOrd="0" destOrd="0" presId="urn:microsoft.com/office/officeart/2008/layout/HorizontalMultiLevelHierarchy"/>
    <dgm:cxn modelId="{0DE25AF6-B2CF-8248-97D8-5EE25C98CEBE}" type="presOf" srcId="{187428FF-C0BA-B744-8B65-500B89D2C93C}" destId="{89582AEE-691C-5243-9602-8F39463AD878}" srcOrd="1" destOrd="0" presId="urn:microsoft.com/office/officeart/2008/layout/HorizontalMultiLevelHierarchy"/>
    <dgm:cxn modelId="{65F6B1FF-CDE6-F54E-949B-0AB100B382CA}" srcId="{D73BB040-045A-4148-8EAD-878B94F9C655}" destId="{A4132BA5-6DD6-0345-B562-43801BDCDEC1}" srcOrd="3" destOrd="0" parTransId="{A9F1982D-F02A-714E-BB63-02CF8A0604D2}" sibTransId="{1B0A6377-D94C-1C4A-92B5-A212216BDF2E}"/>
    <dgm:cxn modelId="{AD2270F5-F8E9-5943-A8B8-4298725F7C7E}" type="presOf" srcId="{CB062D9E-E7CA-AD46-B500-B49334B9FE58}" destId="{FF43B749-AB5B-0C43-9FE5-BFA1D9DFFF65}" srcOrd="0" destOrd="0" presId="urn:microsoft.com/office/officeart/2008/layout/HorizontalMultiLevelHierarchy"/>
    <dgm:cxn modelId="{0CCF10EB-6843-B240-BE6B-2250DA8C4AA6}" type="presOf" srcId="{A4132BA5-6DD6-0345-B562-43801BDCDEC1}" destId="{4DC715DB-E582-D64A-B4C3-EA189821D10F}" srcOrd="0" destOrd="0" presId="urn:microsoft.com/office/officeart/2008/layout/HorizontalMultiLevelHierarchy"/>
    <dgm:cxn modelId="{D7997402-8189-0846-87C5-61EFE4142FF0}" type="presOf" srcId="{68CF5150-50C5-3844-8FD2-F0712275276A}" destId="{348CD03C-0DC4-FE4F-A826-DB9858B7E42F}" srcOrd="1" destOrd="0" presId="urn:microsoft.com/office/officeart/2008/layout/HorizontalMultiLevelHierarchy"/>
    <dgm:cxn modelId="{0E614EAA-D2A4-9842-AB02-ECD1805823D2}" type="presOf" srcId="{9D1D05B6-A4BF-564B-BE2F-33A333EB33FE}" destId="{A8D30A10-A3FB-C348-A853-AD108F4AF766}" srcOrd="0" destOrd="0" presId="urn:microsoft.com/office/officeart/2008/layout/HorizontalMultiLevelHierarchy"/>
    <dgm:cxn modelId="{20B56EF0-2412-A140-918E-5AE8CCF9282B}" type="presOf" srcId="{C51BB547-C435-D040-9DFB-63B01975758E}" destId="{24F64813-03EF-0845-AF16-646A2DDAA741}" srcOrd="1" destOrd="0" presId="urn:microsoft.com/office/officeart/2008/layout/HorizontalMultiLevelHierarchy"/>
    <dgm:cxn modelId="{E90631EC-73DB-694C-AEF8-D73BA1C9BFCF}" srcId="{C4135873-77CD-CF44-8B06-BF836B94D5DA}" destId="{54792F6B-891D-AE4E-92E4-C5099E21168C}" srcOrd="1" destOrd="0" parTransId="{B0D50F6B-620F-5747-9D87-35066544FA8F}" sibTransId="{0DFB58CB-568F-1742-A63C-BD160702678A}"/>
    <dgm:cxn modelId="{96193D24-C6EF-0E4F-B55E-B8D8A2AE3C3F}" srcId="{54792F6B-891D-AE4E-92E4-C5099E21168C}" destId="{8B9EF218-DC07-D148-B5B9-A1B5A5460013}" srcOrd="5" destOrd="0" parTransId="{99BD1734-41F7-3B45-9C27-B98087B22C4E}" sibTransId="{F7FB42B4-6EA9-C344-B63F-22C778C240E9}"/>
    <dgm:cxn modelId="{1D93DFCC-E39C-4D4B-9BCC-04A1B94BF828}" type="presOf" srcId="{9C8A47BB-F9A5-D541-A9CD-7DC4A5CE07C4}" destId="{71A37E33-BBE0-554F-B1A0-F7DBB37FC641}" srcOrd="0" destOrd="0" presId="urn:microsoft.com/office/officeart/2008/layout/HorizontalMultiLevelHierarchy"/>
    <dgm:cxn modelId="{97FBBE49-E0B5-574B-8D98-E7B69EA7F98C}" type="presOf" srcId="{F29D6619-E86E-FE48-921E-2C6F10467317}" destId="{D554BAC4-1B77-1A41-8A06-7825665F690B}" srcOrd="0" destOrd="0" presId="urn:microsoft.com/office/officeart/2008/layout/HorizontalMultiLevelHierarchy"/>
    <dgm:cxn modelId="{50A3DF05-DEF0-2F43-BDB9-6CDFF1BAA172}" type="presOf" srcId="{99BD1734-41F7-3B45-9C27-B98087B22C4E}" destId="{F18C231E-E8B0-5340-AB8A-A6205AF6CF5A}" srcOrd="0" destOrd="0" presId="urn:microsoft.com/office/officeart/2008/layout/HorizontalMultiLevelHierarchy"/>
    <dgm:cxn modelId="{AE99AF94-D7C9-6640-BF1C-33A9540B53BB}" type="presOf" srcId="{8B9EF218-DC07-D148-B5B9-A1B5A5460013}" destId="{7731E535-E02C-FB46-93A1-8C83C1011424}" srcOrd="0" destOrd="0" presId="urn:microsoft.com/office/officeart/2008/layout/HorizontalMultiLevelHierarchy"/>
    <dgm:cxn modelId="{E8A21D6D-AFDE-7641-8D77-59741CECC6C7}" type="presOf" srcId="{606E2E77-5B81-334A-8579-E1DDADE81240}" destId="{897BE66F-5933-B745-B965-641A23E7418F}" srcOrd="0" destOrd="0" presId="urn:microsoft.com/office/officeart/2008/layout/HorizontalMultiLevelHierarchy"/>
    <dgm:cxn modelId="{508C005D-70C6-5943-B625-2EF699240B59}" srcId="{D73BB040-045A-4148-8EAD-878B94F9C655}" destId="{CE51F30E-D4B8-B047-9A82-03804D0F092E}" srcOrd="0" destOrd="0" parTransId="{09F84A3D-9199-9141-AAF9-7DA3224D9F39}" sibTransId="{3F5EE8AE-43A0-CD43-98C9-A279AA888004}"/>
    <dgm:cxn modelId="{C2895360-E958-9E46-812C-DA5EA2790AD2}" srcId="{54792F6B-891D-AE4E-92E4-C5099E21168C}" destId="{12091B69-627D-894F-AC59-E692B8F028C0}" srcOrd="4" destOrd="0" parTransId="{3B2C4C27-FC2C-3547-9DB4-F28047F096FF}" sibTransId="{8568F68E-FB51-964E-B822-45825066CD63}"/>
    <dgm:cxn modelId="{92692939-335E-AA4B-A1B8-F1ECBA96B264}" type="presOf" srcId="{72B4F63E-8B01-4E4D-BEA9-38C761D6F753}" destId="{C2308AB4-4BDF-D64F-84E9-571FADBA6D33}" srcOrd="0" destOrd="0" presId="urn:microsoft.com/office/officeart/2008/layout/HorizontalMultiLevelHierarchy"/>
    <dgm:cxn modelId="{90225AEA-FB38-604C-91A5-79F6081E6B59}" type="presOf" srcId="{12091B69-627D-894F-AC59-E692B8F028C0}" destId="{5E613FF5-2A76-0941-875B-6790B2F307ED}" srcOrd="0" destOrd="0" presId="urn:microsoft.com/office/officeart/2008/layout/HorizontalMultiLevelHierarchy"/>
    <dgm:cxn modelId="{730D2BDD-17C7-4045-AB0A-9A23E0302F5E}" type="presOf" srcId="{99BD1734-41F7-3B45-9C27-B98087B22C4E}" destId="{C3C765D8-258A-414E-96F3-B2E420936545}" srcOrd="1" destOrd="0" presId="urn:microsoft.com/office/officeart/2008/layout/HorizontalMultiLevelHierarchy"/>
    <dgm:cxn modelId="{56477536-8B83-7944-9C43-4BD996ECA012}" srcId="{C4135873-77CD-CF44-8B06-BF836B94D5DA}" destId="{D73BB040-045A-4148-8EAD-878B94F9C655}" srcOrd="2" destOrd="0" parTransId="{B1118B8F-322B-E648-A77E-63E37046B934}" sibTransId="{08E5BA5A-BF16-6D41-BE1D-A455866EE98E}"/>
    <dgm:cxn modelId="{EAA8EA96-0D2B-8841-AB6B-E85DD62C3939}" type="presOf" srcId="{C3B6E849-2665-824B-9A87-85CCBC4BDFE1}" destId="{14DBEDCB-2915-864A-BCD0-4CF98A565A0A}" srcOrd="1" destOrd="0" presId="urn:microsoft.com/office/officeart/2008/layout/HorizontalMultiLevelHierarchy"/>
    <dgm:cxn modelId="{8C8CB820-6732-4545-97D7-311B528334C9}" type="presOf" srcId="{EC1F13CE-1F49-194D-8C42-2EE9F8CCDFB0}" destId="{05793003-0C36-3D4E-88D5-306C0A93D063}" srcOrd="0" destOrd="0" presId="urn:microsoft.com/office/officeart/2008/layout/HorizontalMultiLevelHierarchy"/>
    <dgm:cxn modelId="{127E0F21-80AE-A844-96F6-30B8B56438BC}" type="presOf" srcId="{1C6E1DB1-2C24-B449-B539-25B4E9C41C5A}" destId="{01056357-B728-994E-A289-AE990D88FC09}" srcOrd="0" destOrd="0" presId="urn:microsoft.com/office/officeart/2008/layout/HorizontalMultiLevelHierarchy"/>
    <dgm:cxn modelId="{4CA8C1C2-96A0-1749-BA93-092926CE7539}" type="presOf" srcId="{C3B6E849-2665-824B-9A87-85CCBC4BDFE1}" destId="{0B34BE52-2170-B54D-A413-C0658C78FF9A}" srcOrd="0" destOrd="0" presId="urn:microsoft.com/office/officeart/2008/layout/HorizontalMultiLevelHierarchy"/>
    <dgm:cxn modelId="{8F22F0F3-617A-584B-B1ED-B4FF14393E4E}" srcId="{54792F6B-891D-AE4E-92E4-C5099E21168C}" destId="{F5223F42-EBB9-8745-A29A-8609F1464CF0}" srcOrd="6" destOrd="0" parTransId="{72B4F63E-8B01-4E4D-BEA9-38C761D6F753}" sibTransId="{6739CE1C-6F09-1C43-8A67-555A14C3708B}"/>
    <dgm:cxn modelId="{B59DB9AE-3FFF-9C41-944B-B442AC9A2E70}" srcId="{99B2363D-3E77-7240-A648-0E98EFA33D7D}" destId="{A9291636-77A9-8141-831D-CDB7C860D15C}" srcOrd="0" destOrd="0" parTransId="{C51BB547-C435-D040-9DFB-63B01975758E}" sibTransId="{859818C7-9A5D-7A47-9A5E-A968FE890698}"/>
    <dgm:cxn modelId="{88575D16-315C-8042-9A19-4CE9BF209238}" type="presOf" srcId="{5C41DBE0-ADA1-6A44-B8E2-6EDE104A7023}" destId="{96813A42-B7B3-8B4D-9A13-318CB424E205}" srcOrd="0" destOrd="0" presId="urn:microsoft.com/office/officeart/2008/layout/HorizontalMultiLevelHierarchy"/>
    <dgm:cxn modelId="{BCB9FCF9-6E89-E24C-B25E-246A3887619C}" type="presOf" srcId="{8AAE5F28-CDF1-2643-A876-ED37AB32A99D}" destId="{DE3FDB47-A713-D942-A750-BF225ED77F0C}" srcOrd="0" destOrd="0" presId="urn:microsoft.com/office/officeart/2008/layout/HorizontalMultiLevelHierarchy"/>
    <dgm:cxn modelId="{BAD1C55A-FE08-4441-AEFF-C26B03CA0829}" type="presOf" srcId="{F29D6619-E86E-FE48-921E-2C6F10467317}" destId="{98ABA3C8-FB9A-E647-8C3E-BA11B2975010}" srcOrd="1" destOrd="0" presId="urn:microsoft.com/office/officeart/2008/layout/HorizontalMultiLevelHierarchy"/>
    <dgm:cxn modelId="{137804EC-6E58-4A4B-84FD-A3FB80178AC2}" srcId="{99B2363D-3E77-7240-A648-0E98EFA33D7D}" destId="{606E2E77-5B81-334A-8579-E1DDADE81240}" srcOrd="1" destOrd="0" parTransId="{9D1D05B6-A4BF-564B-BE2F-33A333EB33FE}" sibTransId="{394F5C3A-9042-7A4F-B63E-BD12F7259E2C}"/>
    <dgm:cxn modelId="{F10F03FA-7C1D-7F47-8059-8AB1F44A1981}" srcId="{99B2363D-3E77-7240-A648-0E98EFA33D7D}" destId="{46C86C17-FB1C-6E41-9624-D88293AF7BE8}" srcOrd="2" destOrd="0" parTransId="{187428FF-C0BA-B744-8B65-500B89D2C93C}" sibTransId="{2EF0C42D-E00B-1A42-92CA-539B73E54CC5}"/>
    <dgm:cxn modelId="{C7C44863-BA49-CD4A-8DA9-53B72055A923}" type="presOf" srcId="{1C6E1DB1-2C24-B449-B539-25B4E9C41C5A}" destId="{5744ED0B-9749-0B44-9381-A2FD5D10871F}" srcOrd="1" destOrd="0" presId="urn:microsoft.com/office/officeart/2008/layout/HorizontalMultiLevelHierarchy"/>
    <dgm:cxn modelId="{682D0ECA-3756-FE4A-B664-6E0D3F031EB8}" srcId="{99B2363D-3E77-7240-A648-0E98EFA33D7D}" destId="{8AAE5F28-CDF1-2643-A876-ED37AB32A99D}" srcOrd="3" destOrd="0" parTransId="{B50C5D63-0E75-EF4C-A664-72E7683F2C81}" sibTransId="{C39B7E13-2AB6-DF40-ADE9-2AE90654F153}"/>
    <dgm:cxn modelId="{85409C9E-B07E-F640-989D-3622B5274DBD}" type="presOf" srcId="{D73BB040-045A-4148-8EAD-878B94F9C655}" destId="{D8DC0E8C-0387-2B41-B676-921F6D721D42}" srcOrd="0" destOrd="0" presId="urn:microsoft.com/office/officeart/2008/layout/HorizontalMultiLevelHierarchy"/>
    <dgm:cxn modelId="{E5229904-5E55-9E4F-99C4-C6CC372A82C9}" type="presOf" srcId="{C4135873-77CD-CF44-8B06-BF836B94D5DA}" destId="{8658BAC6-31B8-B548-B988-3C3D699BFD31}" srcOrd="0" destOrd="0" presId="urn:microsoft.com/office/officeart/2008/layout/HorizontalMultiLevelHierarchy"/>
    <dgm:cxn modelId="{A00291E3-4B31-2D4F-9E02-EB9F5B67C84E}" srcId="{54792F6B-891D-AE4E-92E4-C5099E21168C}" destId="{5C41DBE0-ADA1-6A44-B8E2-6EDE104A7023}" srcOrd="0" destOrd="0" parTransId="{1C6E1DB1-2C24-B449-B539-25B4E9C41C5A}" sibTransId="{AE2F411F-5B53-E940-B2BC-5EB728024FB9}"/>
    <dgm:cxn modelId="{9F493B2F-03E3-EF41-A8E2-AEF3F3F6CFE9}" type="presOf" srcId="{F5223F42-EBB9-8745-A29A-8609F1464CF0}" destId="{5F9E8BCD-7984-8344-BA00-C0703AE5F2F9}" srcOrd="0" destOrd="0" presId="urn:microsoft.com/office/officeart/2008/layout/HorizontalMultiLevelHierarchy"/>
    <dgm:cxn modelId="{E51A6DA3-F078-C342-A09C-AFB77954AB58}" type="presOf" srcId="{B1D8FBD3-E081-0D4F-BADF-4BFA4F3D2FF2}" destId="{CB6892E1-E9B8-CB48-85BC-7B480D3E3E3B}" srcOrd="0" destOrd="0" presId="urn:microsoft.com/office/officeart/2008/layout/HorizontalMultiLevelHierarchy"/>
    <dgm:cxn modelId="{C523AFC7-C57F-A145-BB14-B057E0AEB374}" type="presOf" srcId="{A344308E-7BA8-1346-81A3-C375F7724B1C}" destId="{61C4724A-8392-9B4D-A2A7-267AC1FD4FF6}" srcOrd="1" destOrd="0" presId="urn:microsoft.com/office/officeart/2008/layout/HorizontalMultiLevelHierarchy"/>
    <dgm:cxn modelId="{C5B63435-B643-6E48-8E77-65923175D32E}" type="presOf" srcId="{B50C5D63-0E75-EF4C-A664-72E7683F2C81}" destId="{D8991366-7726-834B-8CE0-23914F16D73B}" srcOrd="0" destOrd="0" presId="urn:microsoft.com/office/officeart/2008/layout/HorizontalMultiLevelHierarchy"/>
    <dgm:cxn modelId="{BBFC471A-EC14-7045-AA57-4494DA9480C3}" type="presOf" srcId="{777F9086-EF79-A144-9A23-55B30AE28624}" destId="{2036B8DA-D54F-3B46-9C8F-CA2F85806F48}" srcOrd="0" destOrd="0" presId="urn:microsoft.com/office/officeart/2008/layout/HorizontalMultiLevelHierarchy"/>
    <dgm:cxn modelId="{9300D403-7973-7C43-BE22-06E8B52BC384}" type="presOf" srcId="{68CF5150-50C5-3844-8FD2-F0712275276A}" destId="{8044E2E4-A844-644F-AAC8-5BC4E333FDA0}" srcOrd="0" destOrd="0" presId="urn:microsoft.com/office/officeart/2008/layout/HorizontalMultiLevelHierarchy"/>
    <dgm:cxn modelId="{7C28DDBF-9C24-2649-9B05-9EF5175687A4}" type="presOf" srcId="{961A7D38-7D4D-4942-9627-2B05FF854755}" destId="{19CDE7EE-A227-214A-B544-9B9849B43DA0}" srcOrd="0" destOrd="0" presId="urn:microsoft.com/office/officeart/2008/layout/HorizontalMultiLevelHierarchy"/>
    <dgm:cxn modelId="{BD8AB012-F1FF-8049-8C2D-A734EC71AAF3}" type="presOf" srcId="{A9291636-77A9-8141-831D-CDB7C860D15C}" destId="{D742ADA1-08DB-E041-83DE-53156971FED4}" srcOrd="0" destOrd="0" presId="urn:microsoft.com/office/officeart/2008/layout/HorizontalMultiLevelHierarchy"/>
    <dgm:cxn modelId="{8BCAC354-D4BB-2840-A14C-082FD22165A6}" type="presOf" srcId="{EC1F13CE-1F49-194D-8C42-2EE9F8CCDFB0}" destId="{CE5E9F34-D72B-9944-B08A-75787D64F164}" srcOrd="1" destOrd="0" presId="urn:microsoft.com/office/officeart/2008/layout/HorizontalMultiLevelHierarchy"/>
    <dgm:cxn modelId="{8A16A181-1C5F-E441-83C5-FA78E2E87FC2}" type="presOf" srcId="{9D1D05B6-A4BF-564B-BE2F-33A333EB33FE}" destId="{7A57C412-F0F4-3548-98D1-41C6C434B4FA}" srcOrd="1" destOrd="0" presId="urn:microsoft.com/office/officeart/2008/layout/HorizontalMultiLevelHierarchy"/>
    <dgm:cxn modelId="{7D3DBB3C-D2EF-F943-9270-DC3EE92BFD70}" type="presOf" srcId="{CE51F30E-D4B8-B047-9A82-03804D0F092E}" destId="{1D73D64B-30D8-F549-B780-5F5AB9617045}" srcOrd="0" destOrd="0" presId="urn:microsoft.com/office/officeart/2008/layout/HorizontalMultiLevelHierarchy"/>
    <dgm:cxn modelId="{EAC94640-FCD6-FA49-8B03-D4C05FAD6EC6}" srcId="{54792F6B-891D-AE4E-92E4-C5099E21168C}" destId="{CB062D9E-E7CA-AD46-B500-B49334B9FE58}" srcOrd="1" destOrd="0" parTransId="{C3B6E849-2665-824B-9A87-85CCBC4BDFE1}" sibTransId="{54B12510-6786-7E4F-8B1C-9A8A3C319A5B}"/>
    <dgm:cxn modelId="{0D8317AE-F18C-8A43-995C-68069676E194}" type="presOf" srcId="{3B2C4C27-FC2C-3547-9DB4-F28047F096FF}" destId="{868FD9AF-B254-9443-91A9-4A305181ECEA}" srcOrd="0" destOrd="0" presId="urn:microsoft.com/office/officeart/2008/layout/HorizontalMultiLevelHierarchy"/>
    <dgm:cxn modelId="{75C8428A-B783-8844-AB4C-28D6B323FC5E}" srcId="{C4135873-77CD-CF44-8B06-BF836B94D5DA}" destId="{99B2363D-3E77-7240-A648-0E98EFA33D7D}" srcOrd="0" destOrd="0" parTransId="{6B61CD2C-8054-C847-B7C4-D96AF872D557}" sibTransId="{C4B41083-3B20-0343-A853-3CC69D293ED0}"/>
    <dgm:cxn modelId="{C1E3A81A-8774-A64F-95F2-6DEB31E97470}" type="presOf" srcId="{187428FF-C0BA-B744-8B65-500B89D2C93C}" destId="{D016F2A8-7212-E844-A38E-C5B926A2E592}" srcOrd="0" destOrd="0" presId="urn:microsoft.com/office/officeart/2008/layout/HorizontalMultiLevelHierarchy"/>
    <dgm:cxn modelId="{A1ABD07C-7BEF-FB47-8748-EC54FB349EC2}" srcId="{D73BB040-045A-4148-8EAD-878B94F9C655}" destId="{777F9086-EF79-A144-9A23-55B30AE28624}" srcOrd="1" destOrd="0" parTransId="{F29D6619-E86E-FE48-921E-2C6F10467317}" sibTransId="{89458CF2-B9A8-6D40-8CF9-4F6C93450C61}"/>
    <dgm:cxn modelId="{EDE504CF-0A0A-594D-B1E7-84C55E9EC745}" type="presOf" srcId="{46C86C17-FB1C-6E41-9624-D88293AF7BE8}" destId="{D47513A2-4751-A443-91BB-F820D03B1A44}" srcOrd="0" destOrd="0" presId="urn:microsoft.com/office/officeart/2008/layout/HorizontalMultiLevelHierarchy"/>
    <dgm:cxn modelId="{F509D361-65D9-8B4C-8E36-DC6AA89E2087}" type="presOf" srcId="{3B2C4C27-FC2C-3547-9DB4-F28047F096FF}" destId="{EA719934-2B76-7544-974D-E338A3F8ACCD}" srcOrd="1" destOrd="0" presId="urn:microsoft.com/office/officeart/2008/layout/HorizontalMultiLevelHierarchy"/>
    <dgm:cxn modelId="{DA9C29BE-0F10-1740-8FE4-10392280914D}" type="presOf" srcId="{09F84A3D-9199-9141-AAF9-7DA3224D9F39}" destId="{4DC27578-EAA8-884F-ADEE-EED9587EECEA}" srcOrd="1" destOrd="0" presId="urn:microsoft.com/office/officeart/2008/layout/HorizontalMultiLevelHierarchy"/>
    <dgm:cxn modelId="{1CB93EF5-D760-9641-AAC1-6DA2B076F33F}" srcId="{54792F6B-891D-AE4E-92E4-C5099E21168C}" destId="{961A7D38-7D4D-4942-9627-2B05FF854755}" srcOrd="3" destOrd="0" parTransId="{EC1F13CE-1F49-194D-8C42-2EE9F8CCDFB0}" sibTransId="{BE6CA1CF-8ED9-594F-AD69-ADB570027705}"/>
    <dgm:cxn modelId="{BDC0D269-EF68-F547-8E58-D2CB87956FF4}" type="presOf" srcId="{A9F1982D-F02A-714E-BB63-02CF8A0604D2}" destId="{B96BE173-1B46-DB4B-93B3-A1C178B82E3E}" srcOrd="1" destOrd="0" presId="urn:microsoft.com/office/officeart/2008/layout/HorizontalMultiLevelHierarchy"/>
    <dgm:cxn modelId="{8E98ECFC-5726-E343-93AA-0697C13048BA}" type="presOf" srcId="{09F84A3D-9199-9141-AAF9-7DA3224D9F39}" destId="{ED42C6FD-4A4D-944A-88A3-50A28F24205C}" srcOrd="0" destOrd="0" presId="urn:microsoft.com/office/officeart/2008/layout/HorizontalMultiLevelHierarchy"/>
    <dgm:cxn modelId="{999DC3F8-BEA2-A44A-BC56-5C37AD8C758B}" type="presOf" srcId="{B50C5D63-0E75-EF4C-A664-72E7683F2C81}" destId="{421E9CFE-B43A-CB46-ACF4-1456B6CF7816}" srcOrd="1" destOrd="0" presId="urn:microsoft.com/office/officeart/2008/layout/HorizontalMultiLevelHierarchy"/>
    <dgm:cxn modelId="{D0F65E0B-C047-A542-AA01-A0FF12AC59EB}" type="presOf" srcId="{C51BB547-C435-D040-9DFB-63B01975758E}" destId="{2A4F384D-F4E1-A341-9318-6CAF1CC08EC4}" srcOrd="0" destOrd="0" presId="urn:microsoft.com/office/officeart/2008/layout/HorizontalMultiLevelHierarchy"/>
    <dgm:cxn modelId="{D1856757-AC62-F941-9640-EE3FFB7034AD}" type="presOf" srcId="{72B4F63E-8B01-4E4D-BEA9-38C761D6F753}" destId="{E433F595-5822-2B4C-9A59-95E0BAC5E1C7}" srcOrd="1" destOrd="0" presId="urn:microsoft.com/office/officeart/2008/layout/HorizontalMultiLevelHierarchy"/>
    <dgm:cxn modelId="{EBAA9097-A245-5347-A84C-475EA97A8FBE}" type="presOf" srcId="{99B2363D-3E77-7240-A648-0E98EFA33D7D}" destId="{F4C223C6-2FCC-3A4F-A344-0E1735FF1338}" srcOrd="0" destOrd="0" presId="urn:microsoft.com/office/officeart/2008/layout/HorizontalMultiLevelHierarchy"/>
    <dgm:cxn modelId="{E38DA47C-724A-4A4E-917F-205534157E0A}" type="presOf" srcId="{A344308E-7BA8-1346-81A3-C375F7724B1C}" destId="{3B7F65B1-BC80-6B4B-A5E2-0C606FD77588}" srcOrd="0" destOrd="0" presId="urn:microsoft.com/office/officeart/2008/layout/HorizontalMultiLevelHierarchy"/>
    <dgm:cxn modelId="{00337F25-445D-FE4C-AFC5-0106272DB1E7}" type="presParOf" srcId="{8658BAC6-31B8-B548-B988-3C3D699BFD31}" destId="{FDD7E99E-0483-5B49-B5B6-AE4B1123C987}" srcOrd="0" destOrd="0" presId="urn:microsoft.com/office/officeart/2008/layout/HorizontalMultiLevelHierarchy"/>
    <dgm:cxn modelId="{888865E9-8219-8446-B259-6341861ACFE8}" type="presParOf" srcId="{FDD7E99E-0483-5B49-B5B6-AE4B1123C987}" destId="{F4C223C6-2FCC-3A4F-A344-0E1735FF1338}" srcOrd="0" destOrd="0" presId="urn:microsoft.com/office/officeart/2008/layout/HorizontalMultiLevelHierarchy"/>
    <dgm:cxn modelId="{93DF109F-E6A7-7C4E-B1EB-E9AEE9D4ED71}" type="presParOf" srcId="{FDD7E99E-0483-5B49-B5B6-AE4B1123C987}" destId="{1F92119A-DF8A-B64B-9054-374EA8240B7D}" srcOrd="1" destOrd="0" presId="urn:microsoft.com/office/officeart/2008/layout/HorizontalMultiLevelHierarchy"/>
    <dgm:cxn modelId="{BCCEB928-1EA3-794F-8EF8-67C8FBD98A36}" type="presParOf" srcId="{1F92119A-DF8A-B64B-9054-374EA8240B7D}" destId="{2A4F384D-F4E1-A341-9318-6CAF1CC08EC4}" srcOrd="0" destOrd="0" presId="urn:microsoft.com/office/officeart/2008/layout/HorizontalMultiLevelHierarchy"/>
    <dgm:cxn modelId="{2CF991BB-3BAE-B44E-9C42-063C88ED1F0E}" type="presParOf" srcId="{2A4F384D-F4E1-A341-9318-6CAF1CC08EC4}" destId="{24F64813-03EF-0845-AF16-646A2DDAA741}" srcOrd="0" destOrd="0" presId="urn:microsoft.com/office/officeart/2008/layout/HorizontalMultiLevelHierarchy"/>
    <dgm:cxn modelId="{2D44C12F-9FDF-9149-8032-59521D24539C}" type="presParOf" srcId="{1F92119A-DF8A-B64B-9054-374EA8240B7D}" destId="{C8E3668D-67BB-AA40-BFBE-23A39172697B}" srcOrd="1" destOrd="0" presId="urn:microsoft.com/office/officeart/2008/layout/HorizontalMultiLevelHierarchy"/>
    <dgm:cxn modelId="{C50BF389-3D21-A14E-A839-299C16E37DF2}" type="presParOf" srcId="{C8E3668D-67BB-AA40-BFBE-23A39172697B}" destId="{D742ADA1-08DB-E041-83DE-53156971FED4}" srcOrd="0" destOrd="0" presId="urn:microsoft.com/office/officeart/2008/layout/HorizontalMultiLevelHierarchy"/>
    <dgm:cxn modelId="{4A1B6DD6-ED1F-F241-8B78-6567A2CD0E8E}" type="presParOf" srcId="{C8E3668D-67BB-AA40-BFBE-23A39172697B}" destId="{E689D504-3793-BE4D-BD07-3EE84B2C3DD5}" srcOrd="1" destOrd="0" presId="urn:microsoft.com/office/officeart/2008/layout/HorizontalMultiLevelHierarchy"/>
    <dgm:cxn modelId="{135A370B-66A6-BA42-A1A7-F7CD4FE75248}" type="presParOf" srcId="{1F92119A-DF8A-B64B-9054-374EA8240B7D}" destId="{A8D30A10-A3FB-C348-A853-AD108F4AF766}" srcOrd="2" destOrd="0" presId="urn:microsoft.com/office/officeart/2008/layout/HorizontalMultiLevelHierarchy"/>
    <dgm:cxn modelId="{DCF6B854-D2A6-AB46-87A2-CAF3720CA830}" type="presParOf" srcId="{A8D30A10-A3FB-C348-A853-AD108F4AF766}" destId="{7A57C412-F0F4-3548-98D1-41C6C434B4FA}" srcOrd="0" destOrd="0" presId="urn:microsoft.com/office/officeart/2008/layout/HorizontalMultiLevelHierarchy"/>
    <dgm:cxn modelId="{042C6F9A-C34A-AB4E-913E-4DA297AA5908}" type="presParOf" srcId="{1F92119A-DF8A-B64B-9054-374EA8240B7D}" destId="{A8615B1F-C598-8F4A-9FF6-259EB1BAC6BD}" srcOrd="3" destOrd="0" presId="urn:microsoft.com/office/officeart/2008/layout/HorizontalMultiLevelHierarchy"/>
    <dgm:cxn modelId="{8FBCFF32-63D0-FB45-953A-6908B91AD954}" type="presParOf" srcId="{A8615B1F-C598-8F4A-9FF6-259EB1BAC6BD}" destId="{897BE66F-5933-B745-B965-641A23E7418F}" srcOrd="0" destOrd="0" presId="urn:microsoft.com/office/officeart/2008/layout/HorizontalMultiLevelHierarchy"/>
    <dgm:cxn modelId="{E1033611-B8EB-684E-857F-C94894492668}" type="presParOf" srcId="{A8615B1F-C598-8F4A-9FF6-259EB1BAC6BD}" destId="{819FE191-A791-1541-BEA5-3C52FFE3CFCB}" srcOrd="1" destOrd="0" presId="urn:microsoft.com/office/officeart/2008/layout/HorizontalMultiLevelHierarchy"/>
    <dgm:cxn modelId="{58F29211-7D7E-8A46-870C-4ED5E21BE426}" type="presParOf" srcId="{1F92119A-DF8A-B64B-9054-374EA8240B7D}" destId="{D016F2A8-7212-E844-A38E-C5B926A2E592}" srcOrd="4" destOrd="0" presId="urn:microsoft.com/office/officeart/2008/layout/HorizontalMultiLevelHierarchy"/>
    <dgm:cxn modelId="{8B3F5869-6752-2942-B11A-EB8D59525EB4}" type="presParOf" srcId="{D016F2A8-7212-E844-A38E-C5B926A2E592}" destId="{89582AEE-691C-5243-9602-8F39463AD878}" srcOrd="0" destOrd="0" presId="urn:microsoft.com/office/officeart/2008/layout/HorizontalMultiLevelHierarchy"/>
    <dgm:cxn modelId="{3B8DD972-63E4-764E-BFFF-46309390A46F}" type="presParOf" srcId="{1F92119A-DF8A-B64B-9054-374EA8240B7D}" destId="{6041EA81-0F82-6642-99CF-469AD153DE66}" srcOrd="5" destOrd="0" presId="urn:microsoft.com/office/officeart/2008/layout/HorizontalMultiLevelHierarchy"/>
    <dgm:cxn modelId="{9B48521D-43DF-0F45-AC37-83B84EE62E73}" type="presParOf" srcId="{6041EA81-0F82-6642-99CF-469AD153DE66}" destId="{D47513A2-4751-A443-91BB-F820D03B1A44}" srcOrd="0" destOrd="0" presId="urn:microsoft.com/office/officeart/2008/layout/HorizontalMultiLevelHierarchy"/>
    <dgm:cxn modelId="{8297D1EE-B299-DF43-BB48-F4D700F106C2}" type="presParOf" srcId="{6041EA81-0F82-6642-99CF-469AD153DE66}" destId="{05819A05-6E48-914A-8F13-22F4AD525ED3}" srcOrd="1" destOrd="0" presId="urn:microsoft.com/office/officeart/2008/layout/HorizontalMultiLevelHierarchy"/>
    <dgm:cxn modelId="{4C04518E-2936-6C4C-8F7C-DA2E2D64996A}" type="presParOf" srcId="{1F92119A-DF8A-B64B-9054-374EA8240B7D}" destId="{D8991366-7726-834B-8CE0-23914F16D73B}" srcOrd="6" destOrd="0" presId="urn:microsoft.com/office/officeart/2008/layout/HorizontalMultiLevelHierarchy"/>
    <dgm:cxn modelId="{09818EA1-351A-1346-9248-72A707FF4276}" type="presParOf" srcId="{D8991366-7726-834B-8CE0-23914F16D73B}" destId="{421E9CFE-B43A-CB46-ACF4-1456B6CF7816}" srcOrd="0" destOrd="0" presId="urn:microsoft.com/office/officeart/2008/layout/HorizontalMultiLevelHierarchy"/>
    <dgm:cxn modelId="{52F45A17-1B55-B94A-BA5E-EE6BCBCD9BA0}" type="presParOf" srcId="{1F92119A-DF8A-B64B-9054-374EA8240B7D}" destId="{8FC8B788-5A10-1245-B14F-4D7F31303129}" srcOrd="7" destOrd="0" presId="urn:microsoft.com/office/officeart/2008/layout/HorizontalMultiLevelHierarchy"/>
    <dgm:cxn modelId="{57A95B35-29C1-4445-A100-699E2BDDA295}" type="presParOf" srcId="{8FC8B788-5A10-1245-B14F-4D7F31303129}" destId="{DE3FDB47-A713-D942-A750-BF225ED77F0C}" srcOrd="0" destOrd="0" presId="urn:microsoft.com/office/officeart/2008/layout/HorizontalMultiLevelHierarchy"/>
    <dgm:cxn modelId="{94620668-EBCD-2446-92B5-CD68A1D16068}" type="presParOf" srcId="{8FC8B788-5A10-1245-B14F-4D7F31303129}" destId="{AFDC8CDD-A754-204D-862F-231CF02176BA}" srcOrd="1" destOrd="0" presId="urn:microsoft.com/office/officeart/2008/layout/HorizontalMultiLevelHierarchy"/>
    <dgm:cxn modelId="{9EC1447D-3F7F-524B-8C23-92B5D7D95678}" type="presParOf" srcId="{8658BAC6-31B8-B548-B988-3C3D699BFD31}" destId="{A15E349F-2023-7D49-B3D6-B138A9526173}" srcOrd="1" destOrd="0" presId="urn:microsoft.com/office/officeart/2008/layout/HorizontalMultiLevelHierarchy"/>
    <dgm:cxn modelId="{3FF2F49D-B9A5-0B48-BA2E-121E5CAC9837}" type="presParOf" srcId="{A15E349F-2023-7D49-B3D6-B138A9526173}" destId="{1AF8C5B4-199F-D248-AE83-AC8C28C9EF58}" srcOrd="0" destOrd="0" presId="urn:microsoft.com/office/officeart/2008/layout/HorizontalMultiLevelHierarchy"/>
    <dgm:cxn modelId="{B4D683DC-8430-4C41-856E-D6449EEF6271}" type="presParOf" srcId="{A15E349F-2023-7D49-B3D6-B138A9526173}" destId="{3DEE5C6A-ECA8-6249-82D0-44AE876E2A4C}" srcOrd="1" destOrd="0" presId="urn:microsoft.com/office/officeart/2008/layout/HorizontalMultiLevelHierarchy"/>
    <dgm:cxn modelId="{5614CCCC-89E9-5D42-8F5A-D93CEC993CC5}" type="presParOf" srcId="{3DEE5C6A-ECA8-6249-82D0-44AE876E2A4C}" destId="{01056357-B728-994E-A289-AE990D88FC09}" srcOrd="0" destOrd="0" presId="urn:microsoft.com/office/officeart/2008/layout/HorizontalMultiLevelHierarchy"/>
    <dgm:cxn modelId="{B6E6409D-98A7-D744-A643-11C0C0B8E19B}" type="presParOf" srcId="{01056357-B728-994E-A289-AE990D88FC09}" destId="{5744ED0B-9749-0B44-9381-A2FD5D10871F}" srcOrd="0" destOrd="0" presId="urn:microsoft.com/office/officeart/2008/layout/HorizontalMultiLevelHierarchy"/>
    <dgm:cxn modelId="{3FBA5839-E9D8-A044-8562-16A75994CA30}" type="presParOf" srcId="{3DEE5C6A-ECA8-6249-82D0-44AE876E2A4C}" destId="{BEE34134-94D6-5346-B38D-C03B80A908E7}" srcOrd="1" destOrd="0" presId="urn:microsoft.com/office/officeart/2008/layout/HorizontalMultiLevelHierarchy"/>
    <dgm:cxn modelId="{F8CCE6C4-0C6D-374B-90A9-CD651FEFDA6F}" type="presParOf" srcId="{BEE34134-94D6-5346-B38D-C03B80A908E7}" destId="{96813A42-B7B3-8B4D-9A13-318CB424E205}" srcOrd="0" destOrd="0" presId="urn:microsoft.com/office/officeart/2008/layout/HorizontalMultiLevelHierarchy"/>
    <dgm:cxn modelId="{134D5F51-D250-6641-BBEF-F1F4EE1D6B35}" type="presParOf" srcId="{BEE34134-94D6-5346-B38D-C03B80A908E7}" destId="{79879B1B-983F-0943-B614-A7A53E40348E}" srcOrd="1" destOrd="0" presId="urn:microsoft.com/office/officeart/2008/layout/HorizontalMultiLevelHierarchy"/>
    <dgm:cxn modelId="{B4B79A75-592B-4244-8980-DE14A090BFB9}" type="presParOf" srcId="{3DEE5C6A-ECA8-6249-82D0-44AE876E2A4C}" destId="{0B34BE52-2170-B54D-A413-C0658C78FF9A}" srcOrd="2" destOrd="0" presId="urn:microsoft.com/office/officeart/2008/layout/HorizontalMultiLevelHierarchy"/>
    <dgm:cxn modelId="{BF72E3E6-C99C-2549-AB76-505621B42F06}" type="presParOf" srcId="{0B34BE52-2170-B54D-A413-C0658C78FF9A}" destId="{14DBEDCB-2915-864A-BCD0-4CF98A565A0A}" srcOrd="0" destOrd="0" presId="urn:microsoft.com/office/officeart/2008/layout/HorizontalMultiLevelHierarchy"/>
    <dgm:cxn modelId="{FCD010BD-553E-4E48-85FB-B3C8504189D7}" type="presParOf" srcId="{3DEE5C6A-ECA8-6249-82D0-44AE876E2A4C}" destId="{FEE17640-3D87-0444-AE4A-66BD20D6991C}" srcOrd="3" destOrd="0" presId="urn:microsoft.com/office/officeart/2008/layout/HorizontalMultiLevelHierarchy"/>
    <dgm:cxn modelId="{2E4CDC16-78AB-1041-ACF7-F8234951D976}" type="presParOf" srcId="{FEE17640-3D87-0444-AE4A-66BD20D6991C}" destId="{FF43B749-AB5B-0C43-9FE5-BFA1D9DFFF65}" srcOrd="0" destOrd="0" presId="urn:microsoft.com/office/officeart/2008/layout/HorizontalMultiLevelHierarchy"/>
    <dgm:cxn modelId="{98091531-687C-254D-8044-76717B6B1F9F}" type="presParOf" srcId="{FEE17640-3D87-0444-AE4A-66BD20D6991C}" destId="{C127AA67-3F98-854A-A36E-9FCCFE63CF7B}" srcOrd="1" destOrd="0" presId="urn:microsoft.com/office/officeart/2008/layout/HorizontalMultiLevelHierarchy"/>
    <dgm:cxn modelId="{96D5355B-7773-194B-85E4-B40F92338CF7}" type="presParOf" srcId="{3DEE5C6A-ECA8-6249-82D0-44AE876E2A4C}" destId="{3B7F65B1-BC80-6B4B-A5E2-0C606FD77588}" srcOrd="4" destOrd="0" presId="urn:microsoft.com/office/officeart/2008/layout/HorizontalMultiLevelHierarchy"/>
    <dgm:cxn modelId="{7577DE1E-BE9C-2C44-BB01-F63DBB0E3E2A}" type="presParOf" srcId="{3B7F65B1-BC80-6B4B-A5E2-0C606FD77588}" destId="{61C4724A-8392-9B4D-A2A7-267AC1FD4FF6}" srcOrd="0" destOrd="0" presId="urn:microsoft.com/office/officeart/2008/layout/HorizontalMultiLevelHierarchy"/>
    <dgm:cxn modelId="{98465C21-532E-4447-BD8B-01325F8D65E5}" type="presParOf" srcId="{3DEE5C6A-ECA8-6249-82D0-44AE876E2A4C}" destId="{EBD19916-DB68-3F47-893F-6D43A00EA238}" srcOrd="5" destOrd="0" presId="urn:microsoft.com/office/officeart/2008/layout/HorizontalMultiLevelHierarchy"/>
    <dgm:cxn modelId="{6DDE09D3-569B-E046-A736-CC3B5F77BD65}" type="presParOf" srcId="{EBD19916-DB68-3F47-893F-6D43A00EA238}" destId="{71A37E33-BBE0-554F-B1A0-F7DBB37FC641}" srcOrd="0" destOrd="0" presId="urn:microsoft.com/office/officeart/2008/layout/HorizontalMultiLevelHierarchy"/>
    <dgm:cxn modelId="{862BCC35-0A44-E145-8BCA-1892864F1A9F}" type="presParOf" srcId="{EBD19916-DB68-3F47-893F-6D43A00EA238}" destId="{90093B44-39A3-924B-B54F-59B2D9C6B382}" srcOrd="1" destOrd="0" presId="urn:microsoft.com/office/officeart/2008/layout/HorizontalMultiLevelHierarchy"/>
    <dgm:cxn modelId="{CF86DAB7-013C-5E48-9BA2-0C495020A016}" type="presParOf" srcId="{3DEE5C6A-ECA8-6249-82D0-44AE876E2A4C}" destId="{05793003-0C36-3D4E-88D5-306C0A93D063}" srcOrd="6" destOrd="0" presId="urn:microsoft.com/office/officeart/2008/layout/HorizontalMultiLevelHierarchy"/>
    <dgm:cxn modelId="{A8CCA47F-2B3C-334F-887C-A4B73131CD3C}" type="presParOf" srcId="{05793003-0C36-3D4E-88D5-306C0A93D063}" destId="{CE5E9F34-D72B-9944-B08A-75787D64F164}" srcOrd="0" destOrd="0" presId="urn:microsoft.com/office/officeart/2008/layout/HorizontalMultiLevelHierarchy"/>
    <dgm:cxn modelId="{5AA87DD6-0BF3-9242-B64C-11CCF6D13F20}" type="presParOf" srcId="{3DEE5C6A-ECA8-6249-82D0-44AE876E2A4C}" destId="{38E7DDE6-BB41-C04E-B4B3-42C50F0F8C3F}" srcOrd="7" destOrd="0" presId="urn:microsoft.com/office/officeart/2008/layout/HorizontalMultiLevelHierarchy"/>
    <dgm:cxn modelId="{A6353200-5B65-6540-BC39-A4E339F39A51}" type="presParOf" srcId="{38E7DDE6-BB41-C04E-B4B3-42C50F0F8C3F}" destId="{19CDE7EE-A227-214A-B544-9B9849B43DA0}" srcOrd="0" destOrd="0" presId="urn:microsoft.com/office/officeart/2008/layout/HorizontalMultiLevelHierarchy"/>
    <dgm:cxn modelId="{BCDFD9B2-8A0B-4F43-B78A-AEE21CC35673}" type="presParOf" srcId="{38E7DDE6-BB41-C04E-B4B3-42C50F0F8C3F}" destId="{69E0A685-6109-2946-A9AB-2E48CD698C7F}" srcOrd="1" destOrd="0" presId="urn:microsoft.com/office/officeart/2008/layout/HorizontalMultiLevelHierarchy"/>
    <dgm:cxn modelId="{785F5DE2-6882-484E-9E1C-C590611EC507}" type="presParOf" srcId="{3DEE5C6A-ECA8-6249-82D0-44AE876E2A4C}" destId="{868FD9AF-B254-9443-91A9-4A305181ECEA}" srcOrd="8" destOrd="0" presId="urn:microsoft.com/office/officeart/2008/layout/HorizontalMultiLevelHierarchy"/>
    <dgm:cxn modelId="{B3489A94-68B9-8347-A258-5844EBF80E27}" type="presParOf" srcId="{868FD9AF-B254-9443-91A9-4A305181ECEA}" destId="{EA719934-2B76-7544-974D-E338A3F8ACCD}" srcOrd="0" destOrd="0" presId="urn:microsoft.com/office/officeart/2008/layout/HorizontalMultiLevelHierarchy"/>
    <dgm:cxn modelId="{1775B46B-AE36-0F48-9169-F3023CAA3597}" type="presParOf" srcId="{3DEE5C6A-ECA8-6249-82D0-44AE876E2A4C}" destId="{C873A941-D5BB-CB4D-ADAE-9D7D9ECECA40}" srcOrd="9" destOrd="0" presId="urn:microsoft.com/office/officeart/2008/layout/HorizontalMultiLevelHierarchy"/>
    <dgm:cxn modelId="{AAA7E060-3ACD-AB40-B4CC-990074764503}" type="presParOf" srcId="{C873A941-D5BB-CB4D-ADAE-9D7D9ECECA40}" destId="{5E613FF5-2A76-0941-875B-6790B2F307ED}" srcOrd="0" destOrd="0" presId="urn:microsoft.com/office/officeart/2008/layout/HorizontalMultiLevelHierarchy"/>
    <dgm:cxn modelId="{FF90730D-C769-8B4E-B34B-3C4E966645DA}" type="presParOf" srcId="{C873A941-D5BB-CB4D-ADAE-9D7D9ECECA40}" destId="{EA7C180A-9BB6-5740-B70C-D1D2A10F3EAA}" srcOrd="1" destOrd="0" presId="urn:microsoft.com/office/officeart/2008/layout/HorizontalMultiLevelHierarchy"/>
    <dgm:cxn modelId="{5CF8E1B6-7429-1548-B877-A4EA5611E5BD}" type="presParOf" srcId="{3DEE5C6A-ECA8-6249-82D0-44AE876E2A4C}" destId="{F18C231E-E8B0-5340-AB8A-A6205AF6CF5A}" srcOrd="10" destOrd="0" presId="urn:microsoft.com/office/officeart/2008/layout/HorizontalMultiLevelHierarchy"/>
    <dgm:cxn modelId="{90C382FB-17E0-B447-A000-779C0653107E}" type="presParOf" srcId="{F18C231E-E8B0-5340-AB8A-A6205AF6CF5A}" destId="{C3C765D8-258A-414E-96F3-B2E420936545}" srcOrd="0" destOrd="0" presId="urn:microsoft.com/office/officeart/2008/layout/HorizontalMultiLevelHierarchy"/>
    <dgm:cxn modelId="{F9E7592E-EBB1-0546-AE50-29EE27944E8B}" type="presParOf" srcId="{3DEE5C6A-ECA8-6249-82D0-44AE876E2A4C}" destId="{941D04B8-28E5-6648-92A0-A46D19E0400A}" srcOrd="11" destOrd="0" presId="urn:microsoft.com/office/officeart/2008/layout/HorizontalMultiLevelHierarchy"/>
    <dgm:cxn modelId="{25598A86-8C01-AD49-B8A4-D1071BE0E853}" type="presParOf" srcId="{941D04B8-28E5-6648-92A0-A46D19E0400A}" destId="{7731E535-E02C-FB46-93A1-8C83C1011424}" srcOrd="0" destOrd="0" presId="urn:microsoft.com/office/officeart/2008/layout/HorizontalMultiLevelHierarchy"/>
    <dgm:cxn modelId="{2B2024D4-4DE9-0345-8CD2-6AD59AED25DD}" type="presParOf" srcId="{941D04B8-28E5-6648-92A0-A46D19E0400A}" destId="{A2A3655D-FC97-534F-8165-CDD2B3088A90}" srcOrd="1" destOrd="0" presId="urn:microsoft.com/office/officeart/2008/layout/HorizontalMultiLevelHierarchy"/>
    <dgm:cxn modelId="{A721724F-F3CD-B649-97E5-143927941AB5}" type="presParOf" srcId="{3DEE5C6A-ECA8-6249-82D0-44AE876E2A4C}" destId="{C2308AB4-4BDF-D64F-84E9-571FADBA6D33}" srcOrd="12" destOrd="0" presId="urn:microsoft.com/office/officeart/2008/layout/HorizontalMultiLevelHierarchy"/>
    <dgm:cxn modelId="{88E0BE93-A8C7-F246-B3B8-FB3C7F3B158D}" type="presParOf" srcId="{C2308AB4-4BDF-D64F-84E9-571FADBA6D33}" destId="{E433F595-5822-2B4C-9A59-95E0BAC5E1C7}" srcOrd="0" destOrd="0" presId="urn:microsoft.com/office/officeart/2008/layout/HorizontalMultiLevelHierarchy"/>
    <dgm:cxn modelId="{78F11A19-3AE6-EA44-82FB-6FF833B3660B}" type="presParOf" srcId="{3DEE5C6A-ECA8-6249-82D0-44AE876E2A4C}" destId="{4D0BC27E-C2C0-0143-AD13-FC074462D13E}" srcOrd="13" destOrd="0" presId="urn:microsoft.com/office/officeart/2008/layout/HorizontalMultiLevelHierarchy"/>
    <dgm:cxn modelId="{59E48251-0460-4843-9C32-27091A15D7D2}" type="presParOf" srcId="{4D0BC27E-C2C0-0143-AD13-FC074462D13E}" destId="{5F9E8BCD-7984-8344-BA00-C0703AE5F2F9}" srcOrd="0" destOrd="0" presId="urn:microsoft.com/office/officeart/2008/layout/HorizontalMultiLevelHierarchy"/>
    <dgm:cxn modelId="{205C3CB6-9A71-604A-B11C-19B14A6230A5}" type="presParOf" srcId="{4D0BC27E-C2C0-0143-AD13-FC074462D13E}" destId="{22BA1E66-9D3C-7C48-8B88-EA1B2A30BFB4}" srcOrd="1" destOrd="0" presId="urn:microsoft.com/office/officeart/2008/layout/HorizontalMultiLevelHierarchy"/>
    <dgm:cxn modelId="{F85F04CE-CC70-2E42-9CDF-AE8D920FC370}" type="presParOf" srcId="{8658BAC6-31B8-B548-B988-3C3D699BFD31}" destId="{DC5B3378-E50A-DA41-8EB5-FAF57AB20CFC}" srcOrd="2" destOrd="0" presId="urn:microsoft.com/office/officeart/2008/layout/HorizontalMultiLevelHierarchy"/>
    <dgm:cxn modelId="{D08B1F54-54A5-604F-B2DA-D0B662FFA8F2}" type="presParOf" srcId="{DC5B3378-E50A-DA41-8EB5-FAF57AB20CFC}" destId="{D8DC0E8C-0387-2B41-B676-921F6D721D42}" srcOrd="0" destOrd="0" presId="urn:microsoft.com/office/officeart/2008/layout/HorizontalMultiLevelHierarchy"/>
    <dgm:cxn modelId="{CDB64B4A-FAB2-E245-BFE9-3D24CBC297AF}" type="presParOf" srcId="{DC5B3378-E50A-DA41-8EB5-FAF57AB20CFC}" destId="{5CE8C7AD-1066-654C-9F86-9D95FC3FC9C9}" srcOrd="1" destOrd="0" presId="urn:microsoft.com/office/officeart/2008/layout/HorizontalMultiLevelHierarchy"/>
    <dgm:cxn modelId="{75A3A69F-5D7C-FA45-8503-BCB9384FCE89}" type="presParOf" srcId="{5CE8C7AD-1066-654C-9F86-9D95FC3FC9C9}" destId="{ED42C6FD-4A4D-944A-88A3-50A28F24205C}" srcOrd="0" destOrd="0" presId="urn:microsoft.com/office/officeart/2008/layout/HorizontalMultiLevelHierarchy"/>
    <dgm:cxn modelId="{A5D7C1C4-BF3D-074B-AE76-41E9C0D05F80}" type="presParOf" srcId="{ED42C6FD-4A4D-944A-88A3-50A28F24205C}" destId="{4DC27578-EAA8-884F-ADEE-EED9587EECEA}" srcOrd="0" destOrd="0" presId="urn:microsoft.com/office/officeart/2008/layout/HorizontalMultiLevelHierarchy"/>
    <dgm:cxn modelId="{6F870036-0645-8C4A-966B-ACA4D30EBDC0}" type="presParOf" srcId="{5CE8C7AD-1066-654C-9F86-9D95FC3FC9C9}" destId="{2FE66F93-65B1-D04C-BAC7-8E03E0C1120E}" srcOrd="1" destOrd="0" presId="urn:microsoft.com/office/officeart/2008/layout/HorizontalMultiLevelHierarchy"/>
    <dgm:cxn modelId="{CAA4AB5E-0781-D445-BC42-77522E0E88BB}" type="presParOf" srcId="{2FE66F93-65B1-D04C-BAC7-8E03E0C1120E}" destId="{1D73D64B-30D8-F549-B780-5F5AB9617045}" srcOrd="0" destOrd="0" presId="urn:microsoft.com/office/officeart/2008/layout/HorizontalMultiLevelHierarchy"/>
    <dgm:cxn modelId="{62FB73F5-BEFC-104E-B793-9A19174AD8D8}" type="presParOf" srcId="{2FE66F93-65B1-D04C-BAC7-8E03E0C1120E}" destId="{F0A097B6-DBFF-D148-B940-38DBED4358E9}" srcOrd="1" destOrd="0" presId="urn:microsoft.com/office/officeart/2008/layout/HorizontalMultiLevelHierarchy"/>
    <dgm:cxn modelId="{3C6C470F-27D8-F146-91D7-6DBD4268BD05}" type="presParOf" srcId="{5CE8C7AD-1066-654C-9F86-9D95FC3FC9C9}" destId="{D554BAC4-1B77-1A41-8A06-7825665F690B}" srcOrd="2" destOrd="0" presId="urn:microsoft.com/office/officeart/2008/layout/HorizontalMultiLevelHierarchy"/>
    <dgm:cxn modelId="{A503CBF7-8AD9-A449-9596-080BD36929A4}" type="presParOf" srcId="{D554BAC4-1B77-1A41-8A06-7825665F690B}" destId="{98ABA3C8-FB9A-E647-8C3E-BA11B2975010}" srcOrd="0" destOrd="0" presId="urn:microsoft.com/office/officeart/2008/layout/HorizontalMultiLevelHierarchy"/>
    <dgm:cxn modelId="{5597011C-508C-D540-A886-5C11D2908C4A}" type="presParOf" srcId="{5CE8C7AD-1066-654C-9F86-9D95FC3FC9C9}" destId="{7444BFB0-EF24-024C-BF0D-8B0C95D2EFBD}" srcOrd="3" destOrd="0" presId="urn:microsoft.com/office/officeart/2008/layout/HorizontalMultiLevelHierarchy"/>
    <dgm:cxn modelId="{CD1D4630-05CA-6D4D-A053-36D4EB287787}" type="presParOf" srcId="{7444BFB0-EF24-024C-BF0D-8B0C95D2EFBD}" destId="{2036B8DA-D54F-3B46-9C8F-CA2F85806F48}" srcOrd="0" destOrd="0" presId="urn:microsoft.com/office/officeart/2008/layout/HorizontalMultiLevelHierarchy"/>
    <dgm:cxn modelId="{0A0B4AE9-6325-FD4C-8CA6-23BE99E60779}" type="presParOf" srcId="{7444BFB0-EF24-024C-BF0D-8B0C95D2EFBD}" destId="{116E2680-4D80-614A-AFAE-93EA7C035E89}" srcOrd="1" destOrd="0" presId="urn:microsoft.com/office/officeart/2008/layout/HorizontalMultiLevelHierarchy"/>
    <dgm:cxn modelId="{061C22DB-77A4-9842-8003-07E06B9FF3B6}" type="presParOf" srcId="{5CE8C7AD-1066-654C-9F86-9D95FC3FC9C9}" destId="{8044E2E4-A844-644F-AAC8-5BC4E333FDA0}" srcOrd="4" destOrd="0" presId="urn:microsoft.com/office/officeart/2008/layout/HorizontalMultiLevelHierarchy"/>
    <dgm:cxn modelId="{890C7540-792D-B94D-8D7D-3CA197BB0ED5}" type="presParOf" srcId="{8044E2E4-A844-644F-AAC8-5BC4E333FDA0}" destId="{348CD03C-0DC4-FE4F-A826-DB9858B7E42F}" srcOrd="0" destOrd="0" presId="urn:microsoft.com/office/officeart/2008/layout/HorizontalMultiLevelHierarchy"/>
    <dgm:cxn modelId="{3FDEAAB5-FDAC-E744-A09A-63F120C283A5}" type="presParOf" srcId="{5CE8C7AD-1066-654C-9F86-9D95FC3FC9C9}" destId="{74E2859A-368A-9246-84B4-7AC80170FD94}" srcOrd="5" destOrd="0" presId="urn:microsoft.com/office/officeart/2008/layout/HorizontalMultiLevelHierarchy"/>
    <dgm:cxn modelId="{B691C062-1116-4C42-A72F-AF1D0A9FFD32}" type="presParOf" srcId="{74E2859A-368A-9246-84B4-7AC80170FD94}" destId="{CB6892E1-E9B8-CB48-85BC-7B480D3E3E3B}" srcOrd="0" destOrd="0" presId="urn:microsoft.com/office/officeart/2008/layout/HorizontalMultiLevelHierarchy"/>
    <dgm:cxn modelId="{9ED25AB0-F841-7744-9F26-A5B33833DB33}" type="presParOf" srcId="{74E2859A-368A-9246-84B4-7AC80170FD94}" destId="{226C8327-9FEE-A74C-B658-5F90D16FA28A}" srcOrd="1" destOrd="0" presId="urn:microsoft.com/office/officeart/2008/layout/HorizontalMultiLevelHierarchy"/>
    <dgm:cxn modelId="{D97B7C15-CCD2-6A48-9CA3-6212CB9959F9}" type="presParOf" srcId="{5CE8C7AD-1066-654C-9F86-9D95FC3FC9C9}" destId="{85423FFA-5ED7-FE40-A278-840DD73C2564}" srcOrd="6" destOrd="0" presId="urn:microsoft.com/office/officeart/2008/layout/HorizontalMultiLevelHierarchy"/>
    <dgm:cxn modelId="{64BB94FD-AC4F-FB45-91DF-2170EF61C97E}" type="presParOf" srcId="{85423FFA-5ED7-FE40-A278-840DD73C2564}" destId="{B96BE173-1B46-DB4B-93B3-A1C178B82E3E}" srcOrd="0" destOrd="0" presId="urn:microsoft.com/office/officeart/2008/layout/HorizontalMultiLevelHierarchy"/>
    <dgm:cxn modelId="{2B3E1805-639F-6C43-B35E-7EA77A81B7F6}" type="presParOf" srcId="{5CE8C7AD-1066-654C-9F86-9D95FC3FC9C9}" destId="{F1985056-443C-2445-903E-0854F04F15D1}" srcOrd="7" destOrd="0" presId="urn:microsoft.com/office/officeart/2008/layout/HorizontalMultiLevelHierarchy"/>
    <dgm:cxn modelId="{AD0C676B-BEB1-5443-BB0C-FAE387F54B73}" type="presParOf" srcId="{F1985056-443C-2445-903E-0854F04F15D1}" destId="{4DC715DB-E582-D64A-B4C3-EA189821D10F}" srcOrd="0" destOrd="0" presId="urn:microsoft.com/office/officeart/2008/layout/HorizontalMultiLevelHierarchy"/>
    <dgm:cxn modelId="{45901F1F-972C-C540-B728-F50B13059237}" type="presParOf" srcId="{F1985056-443C-2445-903E-0854F04F15D1}" destId="{07D75AA3-D076-B84F-BADE-FCD3433561C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817F5-9D6E-7549-9AE1-969C8A4CA5C5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7EF3149-2CFB-7A4C-9315-265F815A0B09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帳戶</a:t>
          </a:r>
          <a:endParaRPr lang="zh-TW" altLang="en-US" dirty="0">
            <a:solidFill>
              <a:schemeClr val="tx1"/>
            </a:solidFill>
          </a:endParaRPr>
        </a:p>
      </dgm:t>
    </dgm:pt>
    <dgm:pt modelId="{03B1DD5C-14A3-C842-9ADD-B8036D485DAC}" type="parTrans" cxnId="{E411102E-02B8-2842-A250-3653AACEFBFB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53EF38E3-9834-3546-957B-115E7DA09CDB}" type="sibTrans" cxnId="{E411102E-02B8-2842-A250-3653AACEFBFB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98F439F0-D133-804B-87C0-D53B35BAAC3A}">
      <dgm:prSet phldrT="[文字]"/>
      <dgm:spPr/>
      <dgm:t>
        <a:bodyPr/>
        <a:lstStyle/>
        <a:p>
          <a:r>
            <a:rPr lang="zh-TW" altLang="en-US" dirty="0" smtClean="0">
              <a:solidFill>
                <a:srgbClr val="292934"/>
              </a:solidFill>
            </a:rPr>
            <a:t>註冊、登入、登出、使用者頁面</a:t>
          </a:r>
          <a:endParaRPr lang="zh-TW" altLang="en-US" dirty="0">
            <a:solidFill>
              <a:srgbClr val="292934"/>
            </a:solidFill>
          </a:endParaRPr>
        </a:p>
      </dgm:t>
    </dgm:pt>
    <dgm:pt modelId="{E5964415-E21D-9049-AD16-D7E5011D464E}" type="parTrans" cxnId="{C56D70D1-E33E-3A49-ADDE-E69886CD19F4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DE3A3DEB-EF6F-BB40-A5A0-B31368E8E369}" type="sibTrans" cxnId="{C56D70D1-E33E-3A49-ADDE-E69886CD19F4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74E6399C-FDB8-2343-9708-170339B004C9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文章</a:t>
          </a:r>
          <a:endParaRPr lang="zh-TW" altLang="en-US" dirty="0">
            <a:solidFill>
              <a:schemeClr val="tx1"/>
            </a:solidFill>
          </a:endParaRPr>
        </a:p>
      </dgm:t>
    </dgm:pt>
    <dgm:pt modelId="{91C3002F-4DC7-984D-8134-1C753C1C3653}" type="parTrans" cxnId="{5E04C55A-14D1-F34F-890F-6CE8591DE1EF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89D64D4D-92DA-BD42-8EA0-096FD489A102}" type="sibTrans" cxnId="{5E04C55A-14D1-F34F-890F-6CE8591DE1EF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989A4D28-F13F-064B-9D98-CE169ECED7BF}">
      <dgm:prSet phldrT="[文字]"/>
      <dgm:spPr/>
      <dgm:t>
        <a:bodyPr/>
        <a:lstStyle/>
        <a:p>
          <a:r>
            <a:rPr lang="en-US" altLang="zh-TW" dirty="0" smtClean="0">
              <a:solidFill>
                <a:srgbClr val="292934"/>
              </a:solidFill>
            </a:rPr>
            <a:t>Po</a:t>
          </a:r>
          <a:r>
            <a:rPr lang="zh-TW" altLang="en-US" dirty="0" smtClean="0">
              <a:solidFill>
                <a:srgbClr val="292934"/>
              </a:solidFill>
            </a:rPr>
            <a:t>文、修改文章、刪除文章、評論功能</a:t>
          </a:r>
          <a:endParaRPr lang="zh-TW" altLang="en-US" dirty="0">
            <a:solidFill>
              <a:srgbClr val="0000FF"/>
            </a:solidFill>
          </a:endParaRPr>
        </a:p>
      </dgm:t>
    </dgm:pt>
    <dgm:pt modelId="{653056F4-41F2-894A-9B8E-445E47405F96}" type="parTrans" cxnId="{5CB8644B-196D-3B4E-A007-C8812C740352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FED78438-335F-504D-BC9D-B38C22FBCA8B}" type="sibTrans" cxnId="{5CB8644B-196D-3B4E-A007-C8812C740352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10F30075-78F1-F74F-B033-77CA9E1248FE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圖片</a:t>
          </a:r>
          <a:endParaRPr lang="zh-TW" altLang="en-US" dirty="0">
            <a:solidFill>
              <a:schemeClr val="tx1"/>
            </a:solidFill>
          </a:endParaRPr>
        </a:p>
      </dgm:t>
    </dgm:pt>
    <dgm:pt modelId="{50DAC101-1A6F-FB45-A58E-F632BA49DFA9}" type="parTrans" cxnId="{168C7B7C-78FE-7544-A56F-40AADF4F3712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2B76D507-1841-B643-ADC0-280777A655AB}" type="sibTrans" cxnId="{168C7B7C-78FE-7544-A56F-40AADF4F3712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535C9D3A-D209-6C4C-B325-F400D8EFA929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檔案</a:t>
          </a:r>
          <a:endParaRPr lang="zh-TW" altLang="en-US" dirty="0">
            <a:solidFill>
              <a:schemeClr val="tx1"/>
            </a:solidFill>
          </a:endParaRPr>
        </a:p>
      </dgm:t>
    </dgm:pt>
    <dgm:pt modelId="{91E85B33-E388-6442-918A-FF6717F258FC}" type="parTrans" cxnId="{963CAA15-D7F7-1E4D-9614-D8BBE6D404F6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9540805F-06D2-F248-81CB-AA8AF20D1087}" type="sibTrans" cxnId="{963CAA15-D7F7-1E4D-9614-D8BBE6D404F6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1BBFFE6F-9B7C-6C4F-9BBF-BD714A14756E}">
      <dgm:prSet phldrT="[文字]"/>
      <dgm:spPr/>
      <dgm:t>
        <a:bodyPr/>
        <a:lstStyle/>
        <a:p>
          <a:r>
            <a:rPr lang="zh-TW" altLang="en-US" dirty="0" smtClean="0">
              <a:solidFill>
                <a:srgbClr val="292934"/>
              </a:solidFill>
            </a:rPr>
            <a:t>上傳檔案、</a:t>
          </a:r>
          <a:r>
            <a:rPr lang="zh-TW" altLang="en-US" dirty="0" smtClean="0">
              <a:solidFill>
                <a:schemeClr val="tx1"/>
              </a:solidFill>
            </a:rPr>
            <a:t>下載檔案、預覽檔案、刪除檔案</a:t>
          </a:r>
          <a:endParaRPr lang="zh-TW" altLang="en-US" dirty="0">
            <a:solidFill>
              <a:schemeClr val="tx1"/>
            </a:solidFill>
          </a:endParaRPr>
        </a:p>
      </dgm:t>
    </dgm:pt>
    <dgm:pt modelId="{DB108E92-E61C-CF46-B2F7-E175DA1DB636}" type="parTrans" cxnId="{B645974F-BE7E-074A-BA31-C0B090948BE2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B68CAC7B-92C0-7447-BDA9-2356D8FE351B}" type="sibTrans" cxnId="{B645974F-BE7E-074A-BA31-C0B090948BE2}">
      <dgm:prSet/>
      <dgm:spPr/>
      <dgm:t>
        <a:bodyPr/>
        <a:lstStyle/>
        <a:p>
          <a:endParaRPr lang="zh-TW" altLang="en-US">
            <a:solidFill>
              <a:srgbClr val="0000FF"/>
            </a:solidFill>
          </a:endParaRPr>
        </a:p>
      </dgm:t>
    </dgm:pt>
    <dgm:pt modelId="{BB2716EE-0A7F-7C43-A4F2-C457862A9B09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好友</a:t>
          </a:r>
          <a:endParaRPr lang="zh-TW" altLang="en-US" dirty="0">
            <a:solidFill>
              <a:schemeClr val="tx1"/>
            </a:solidFill>
          </a:endParaRPr>
        </a:p>
      </dgm:t>
    </dgm:pt>
    <dgm:pt modelId="{8F1B8064-BF55-8443-B3AF-2A17EA761832}" type="parTrans" cxnId="{E87D7872-B3DA-6A4B-8C13-8801E5B9386E}">
      <dgm:prSet/>
      <dgm:spPr/>
      <dgm:t>
        <a:bodyPr/>
        <a:lstStyle/>
        <a:p>
          <a:endParaRPr lang="zh-TW" altLang="en-US"/>
        </a:p>
      </dgm:t>
    </dgm:pt>
    <dgm:pt modelId="{7EBD274B-BF20-2840-85C5-5070B7BFA07D}" type="sibTrans" cxnId="{E87D7872-B3DA-6A4B-8C13-8801E5B9386E}">
      <dgm:prSet/>
      <dgm:spPr/>
      <dgm:t>
        <a:bodyPr/>
        <a:lstStyle/>
        <a:p>
          <a:endParaRPr lang="zh-TW" altLang="en-US"/>
        </a:p>
      </dgm:t>
    </dgm:pt>
    <dgm:pt modelId="{18A96899-23F4-C54D-9917-E502A51F95DC}">
      <dgm:prSet phldrT="[文字]"/>
      <dgm:spPr/>
      <dgm:t>
        <a:bodyPr/>
        <a:lstStyle/>
        <a:p>
          <a:r>
            <a:rPr lang="zh-TW" altLang="en-US" dirty="0" smtClean="0">
              <a:solidFill>
                <a:srgbClr val="292934"/>
              </a:solidFill>
            </a:rPr>
            <a:t>搜尋好友、加入好友、刪除好友</a:t>
          </a:r>
          <a:endParaRPr lang="zh-TW" altLang="en-US" dirty="0">
            <a:solidFill>
              <a:srgbClr val="292934"/>
            </a:solidFill>
          </a:endParaRPr>
        </a:p>
      </dgm:t>
    </dgm:pt>
    <dgm:pt modelId="{5FD71346-1010-754D-AFFA-A4F45D162E39}" type="parTrans" cxnId="{3E37850E-0DFB-E341-BAFB-0285E1B05159}">
      <dgm:prSet/>
      <dgm:spPr/>
      <dgm:t>
        <a:bodyPr/>
        <a:lstStyle/>
        <a:p>
          <a:endParaRPr lang="zh-TW" altLang="en-US"/>
        </a:p>
      </dgm:t>
    </dgm:pt>
    <dgm:pt modelId="{332BC357-5F0B-764E-A6A4-BA2C53AE9994}" type="sibTrans" cxnId="{3E37850E-0DFB-E341-BAFB-0285E1B05159}">
      <dgm:prSet/>
      <dgm:spPr/>
      <dgm:t>
        <a:bodyPr/>
        <a:lstStyle/>
        <a:p>
          <a:endParaRPr lang="zh-TW" altLang="en-US"/>
        </a:p>
      </dgm:t>
    </dgm:pt>
    <dgm:pt modelId="{72D1960B-9775-0443-8A54-3BB7FB4E61E2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標籤整理、搜尋文章、轉載功能、閱讀數目統計</a:t>
          </a:r>
          <a:endParaRPr lang="zh-TW" altLang="en-US" dirty="0">
            <a:solidFill>
              <a:schemeClr val="tx1"/>
            </a:solidFill>
          </a:endParaRPr>
        </a:p>
      </dgm:t>
    </dgm:pt>
    <dgm:pt modelId="{341E6035-2F83-B44E-983F-F096BDFBE114}" type="parTrans" cxnId="{7B2937F3-4971-EC4F-83AE-74EDC9C19492}">
      <dgm:prSet/>
      <dgm:spPr/>
      <dgm:t>
        <a:bodyPr/>
        <a:lstStyle/>
        <a:p>
          <a:endParaRPr lang="zh-TW" altLang="en-US"/>
        </a:p>
      </dgm:t>
    </dgm:pt>
    <dgm:pt modelId="{908C8FD1-284B-1042-AA85-6BDBBB5288C6}" type="sibTrans" cxnId="{7B2937F3-4971-EC4F-83AE-74EDC9C19492}">
      <dgm:prSet/>
      <dgm:spPr/>
      <dgm:t>
        <a:bodyPr/>
        <a:lstStyle/>
        <a:p>
          <a:endParaRPr lang="zh-TW" altLang="en-US"/>
        </a:p>
      </dgm:t>
    </dgm:pt>
    <dgm:pt modelId="{593B2912-1B6F-7C4C-AD7C-A7346DCC5A2B}">
      <dgm:prSet phldrT="[文字]"/>
      <dgm:spPr/>
      <dgm:t>
        <a:bodyPr/>
        <a:lstStyle/>
        <a:p>
          <a:r>
            <a:rPr lang="zh-TW" altLang="en-US" dirty="0" smtClean="0">
              <a:solidFill>
                <a:srgbClr val="292934"/>
              </a:solidFill>
            </a:rPr>
            <a:t>大頭貼、文章附圖</a:t>
          </a:r>
          <a:endParaRPr lang="zh-TW" altLang="en-US" dirty="0">
            <a:solidFill>
              <a:srgbClr val="292934"/>
            </a:solidFill>
          </a:endParaRPr>
        </a:p>
      </dgm:t>
    </dgm:pt>
    <dgm:pt modelId="{561426B9-0E51-8049-9488-6B410564D97C}" type="parTrans" cxnId="{DF7D89AA-E989-984A-8D54-CB53E2922E97}">
      <dgm:prSet/>
      <dgm:spPr/>
      <dgm:t>
        <a:bodyPr/>
        <a:lstStyle/>
        <a:p>
          <a:endParaRPr lang="zh-TW" altLang="en-US"/>
        </a:p>
      </dgm:t>
    </dgm:pt>
    <dgm:pt modelId="{71D9EBA6-B808-D340-B972-B86E5D341E06}" type="sibTrans" cxnId="{DF7D89AA-E989-984A-8D54-CB53E2922E97}">
      <dgm:prSet/>
      <dgm:spPr/>
      <dgm:t>
        <a:bodyPr/>
        <a:lstStyle/>
        <a:p>
          <a:endParaRPr lang="zh-TW" altLang="en-US"/>
        </a:p>
      </dgm:t>
    </dgm:pt>
    <dgm:pt modelId="{49007082-7D54-FD40-B643-606D0530FBBF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社團</a:t>
          </a:r>
          <a:endParaRPr lang="zh-TW" altLang="en-US" dirty="0">
            <a:solidFill>
              <a:schemeClr val="tx1"/>
            </a:solidFill>
          </a:endParaRPr>
        </a:p>
      </dgm:t>
    </dgm:pt>
    <dgm:pt modelId="{7C5139E5-1D5F-8044-BFDA-532FCF58A7EB}" type="parTrans" cxnId="{A9C61D70-F4F2-5741-B55F-E81DF625E06B}">
      <dgm:prSet/>
      <dgm:spPr/>
      <dgm:t>
        <a:bodyPr/>
        <a:lstStyle/>
        <a:p>
          <a:endParaRPr lang="zh-TW" altLang="en-US"/>
        </a:p>
      </dgm:t>
    </dgm:pt>
    <dgm:pt modelId="{83616286-2982-3745-B9B7-2BF9999B3B6E}" type="sibTrans" cxnId="{A9C61D70-F4F2-5741-B55F-E81DF625E06B}">
      <dgm:prSet/>
      <dgm:spPr/>
      <dgm:t>
        <a:bodyPr/>
        <a:lstStyle/>
        <a:p>
          <a:endParaRPr lang="zh-TW" altLang="en-US"/>
        </a:p>
      </dgm:t>
    </dgm:pt>
    <dgm:pt modelId="{6FC5CA16-39EB-ED4A-ABC0-49962C82D649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新增社團、新增成員、社團</a:t>
          </a:r>
          <a:r>
            <a:rPr lang="en-US" altLang="zh-TW" dirty="0" err="1" smtClean="0">
              <a:solidFill>
                <a:srgbClr val="FF0000"/>
              </a:solidFill>
            </a:rPr>
            <a:t>po</a:t>
          </a:r>
          <a:r>
            <a:rPr lang="zh-TW" altLang="en-US" dirty="0" smtClean="0">
              <a:solidFill>
                <a:srgbClr val="FF0000"/>
              </a:solidFill>
            </a:rPr>
            <a:t>文</a:t>
          </a:r>
          <a:endParaRPr lang="zh-TW" altLang="en-US" dirty="0">
            <a:solidFill>
              <a:srgbClr val="FF0000"/>
            </a:solidFill>
          </a:endParaRPr>
        </a:p>
      </dgm:t>
    </dgm:pt>
    <dgm:pt modelId="{0EF00C34-6CC4-1A4D-A6FA-554DE5C2EAE0}" type="parTrans" cxnId="{EDBA415B-2107-8F42-AD16-93694BDA0D1A}">
      <dgm:prSet/>
      <dgm:spPr/>
      <dgm:t>
        <a:bodyPr/>
        <a:lstStyle/>
        <a:p>
          <a:endParaRPr lang="zh-TW" altLang="en-US"/>
        </a:p>
      </dgm:t>
    </dgm:pt>
    <dgm:pt modelId="{F9D57B52-02D4-6B46-8F55-3DC34BEA98A3}" type="sibTrans" cxnId="{EDBA415B-2107-8F42-AD16-93694BDA0D1A}">
      <dgm:prSet/>
      <dgm:spPr/>
      <dgm:t>
        <a:bodyPr/>
        <a:lstStyle/>
        <a:p>
          <a:endParaRPr lang="zh-TW" altLang="en-US"/>
        </a:p>
      </dgm:t>
    </dgm:pt>
    <dgm:pt modelId="{F05A42FE-25AC-6149-9FD3-B3599012FC40}">
      <dgm:prSet phldrT="[文字]"/>
      <dgm:spPr/>
      <dgm:t>
        <a:bodyPr/>
        <a:lstStyle/>
        <a:p>
          <a:r>
            <a:rPr lang="zh-TW" altLang="en-US" dirty="0" smtClean="0">
              <a:solidFill>
                <a:schemeClr val="tx1"/>
              </a:solidFill>
            </a:rPr>
            <a:t>對話筐</a:t>
          </a:r>
          <a:endParaRPr lang="zh-TW" altLang="en-US" dirty="0">
            <a:solidFill>
              <a:schemeClr val="tx1"/>
            </a:solidFill>
          </a:endParaRPr>
        </a:p>
      </dgm:t>
    </dgm:pt>
    <dgm:pt modelId="{8AF1DCCA-28DC-B048-8A6D-D4741C2C2F63}" type="parTrans" cxnId="{68786F3D-7DCE-BA4E-A073-9AEC9C6571AD}">
      <dgm:prSet/>
      <dgm:spPr/>
      <dgm:t>
        <a:bodyPr/>
        <a:lstStyle/>
        <a:p>
          <a:endParaRPr lang="zh-TW" altLang="en-US"/>
        </a:p>
      </dgm:t>
    </dgm:pt>
    <dgm:pt modelId="{0C8945F1-90B9-434A-AAC0-0C378383333D}" type="sibTrans" cxnId="{68786F3D-7DCE-BA4E-A073-9AEC9C6571AD}">
      <dgm:prSet/>
      <dgm:spPr/>
      <dgm:t>
        <a:bodyPr/>
        <a:lstStyle/>
        <a:p>
          <a:endParaRPr lang="zh-TW" altLang="en-US"/>
        </a:p>
      </dgm:t>
    </dgm:pt>
    <dgm:pt modelId="{06A9BC19-70BD-A04E-927D-FF73747F6811}">
      <dgm:prSet phldrT="[文字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簡易廣播對話</a:t>
          </a:r>
          <a:endParaRPr lang="zh-TW" altLang="en-US" dirty="0">
            <a:solidFill>
              <a:srgbClr val="FF0000"/>
            </a:solidFill>
          </a:endParaRPr>
        </a:p>
      </dgm:t>
    </dgm:pt>
    <dgm:pt modelId="{9D8FA4B5-A8DE-4E43-AFDA-8E4109C3A1BD}" type="parTrans" cxnId="{2B677834-9009-C540-87A0-2ED32A3B8F41}">
      <dgm:prSet/>
      <dgm:spPr/>
      <dgm:t>
        <a:bodyPr/>
        <a:lstStyle/>
        <a:p>
          <a:endParaRPr lang="zh-TW" altLang="en-US"/>
        </a:p>
      </dgm:t>
    </dgm:pt>
    <dgm:pt modelId="{61F6794B-6A7B-D44B-8BBC-AB5F890C0983}" type="sibTrans" cxnId="{2B677834-9009-C540-87A0-2ED32A3B8F41}">
      <dgm:prSet/>
      <dgm:spPr/>
      <dgm:t>
        <a:bodyPr/>
        <a:lstStyle/>
        <a:p>
          <a:endParaRPr lang="zh-TW" altLang="en-US"/>
        </a:p>
      </dgm:t>
    </dgm:pt>
    <dgm:pt modelId="{35085E5A-E264-4C6C-A11F-4BF47EE21BC2}">
      <dgm:prSet phldrT="[文字]"/>
      <dgm:spPr/>
      <dgm:t>
        <a:bodyPr/>
        <a:lstStyle/>
        <a:p>
          <a:endParaRPr lang="zh-TW" altLang="en-US" dirty="0">
            <a:solidFill>
              <a:srgbClr val="FF0000"/>
            </a:solidFill>
          </a:endParaRPr>
        </a:p>
      </dgm:t>
    </dgm:pt>
    <dgm:pt modelId="{F7F27085-2CD4-4FD5-9D5B-AFB3B8856761}" type="parTrans" cxnId="{47E14B40-AA0D-4368-B681-19F543247CC6}">
      <dgm:prSet/>
      <dgm:spPr/>
      <dgm:t>
        <a:bodyPr/>
        <a:lstStyle/>
        <a:p>
          <a:endParaRPr lang="zh-TW" altLang="en-US"/>
        </a:p>
      </dgm:t>
    </dgm:pt>
    <dgm:pt modelId="{A4437409-8F44-4BE5-862F-4846E0006231}" type="sibTrans" cxnId="{47E14B40-AA0D-4368-B681-19F543247CC6}">
      <dgm:prSet/>
      <dgm:spPr/>
      <dgm:t>
        <a:bodyPr/>
        <a:lstStyle/>
        <a:p>
          <a:endParaRPr lang="zh-TW" altLang="en-US"/>
        </a:p>
      </dgm:t>
    </dgm:pt>
    <dgm:pt modelId="{689D19E1-35A2-1443-8E70-6C9B3E529F0B}" type="pres">
      <dgm:prSet presAssocID="{AD1817F5-9D6E-7549-9AE1-969C8A4CA5C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BE90424-1F36-5A49-BDD6-2B28D583FD1F}" type="pres">
      <dgm:prSet presAssocID="{D7EF3149-2CFB-7A4C-9315-265F815A0B09}" presName="linNode" presStyleCnt="0"/>
      <dgm:spPr/>
    </dgm:pt>
    <dgm:pt modelId="{8DBB231C-CAAA-D246-9A38-5F305D8C38A2}" type="pres">
      <dgm:prSet presAssocID="{D7EF3149-2CFB-7A4C-9315-265F815A0B09}" presName="parentShp" presStyleLbl="node1" presStyleIdx="0" presStyleCnt="7" custScaleX="537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008873-DF4B-4C4A-A55C-823B98EF9D22}" type="pres">
      <dgm:prSet presAssocID="{D7EF3149-2CFB-7A4C-9315-265F815A0B09}" presName="childShp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622F71-4167-A04F-80EE-79A25C7BFCC8}" type="pres">
      <dgm:prSet presAssocID="{53EF38E3-9834-3546-957B-115E7DA09CDB}" presName="spacing" presStyleCnt="0"/>
      <dgm:spPr/>
    </dgm:pt>
    <dgm:pt modelId="{79681E36-6E47-5B4A-818E-F656FC00E326}" type="pres">
      <dgm:prSet presAssocID="{74E6399C-FDB8-2343-9708-170339B004C9}" presName="linNode" presStyleCnt="0"/>
      <dgm:spPr/>
    </dgm:pt>
    <dgm:pt modelId="{48909862-EB06-0348-93F9-A21F64A8678F}" type="pres">
      <dgm:prSet presAssocID="{74E6399C-FDB8-2343-9708-170339B004C9}" presName="parentShp" presStyleLbl="node1" presStyleIdx="1" presStyleCnt="7" custScaleX="537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5C628-71A1-A04E-9C96-F39E31C2EC82}" type="pres">
      <dgm:prSet presAssocID="{74E6399C-FDB8-2343-9708-170339B004C9}" presName="childShp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2C5926-6513-6B44-96ED-A98C60C9E03E}" type="pres">
      <dgm:prSet presAssocID="{89D64D4D-92DA-BD42-8EA0-096FD489A102}" presName="spacing" presStyleCnt="0"/>
      <dgm:spPr/>
    </dgm:pt>
    <dgm:pt modelId="{4B276E71-0067-274F-B2CB-1D18471304ED}" type="pres">
      <dgm:prSet presAssocID="{10F30075-78F1-F74F-B033-77CA9E1248FE}" presName="linNode" presStyleCnt="0"/>
      <dgm:spPr/>
    </dgm:pt>
    <dgm:pt modelId="{2BFA3246-9691-A34A-B1E7-41A55EA08F12}" type="pres">
      <dgm:prSet presAssocID="{10F30075-78F1-F74F-B033-77CA9E1248FE}" presName="parentShp" presStyleLbl="node1" presStyleIdx="2" presStyleCnt="7" custScaleX="537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28BBDF-2FDB-B14D-AA85-D8D3CB968488}" type="pres">
      <dgm:prSet presAssocID="{10F30075-78F1-F74F-B033-77CA9E1248FE}" presName="childShp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AD3440-386F-F94A-BBCB-C29464AFCE67}" type="pres">
      <dgm:prSet presAssocID="{2B76D507-1841-B643-ADC0-280777A655AB}" presName="spacing" presStyleCnt="0"/>
      <dgm:spPr/>
    </dgm:pt>
    <dgm:pt modelId="{EB51D801-4D25-8E4C-8E07-1A8005657545}" type="pres">
      <dgm:prSet presAssocID="{535C9D3A-D209-6C4C-B325-F400D8EFA929}" presName="linNode" presStyleCnt="0"/>
      <dgm:spPr/>
    </dgm:pt>
    <dgm:pt modelId="{68D444BC-84E6-4A44-91A3-B088407AC1C1}" type="pres">
      <dgm:prSet presAssocID="{535C9D3A-D209-6C4C-B325-F400D8EFA929}" presName="parentShp" presStyleLbl="node1" presStyleIdx="3" presStyleCnt="7" custScaleX="537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CFA42-20D1-B243-95F1-093161B15C5F}" type="pres">
      <dgm:prSet presAssocID="{535C9D3A-D209-6C4C-B325-F400D8EFA929}" presName="childShp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182AF4-4E60-984E-8F5B-24B0E1C8FE60}" type="pres">
      <dgm:prSet presAssocID="{9540805F-06D2-F248-81CB-AA8AF20D1087}" presName="spacing" presStyleCnt="0"/>
      <dgm:spPr/>
    </dgm:pt>
    <dgm:pt modelId="{2C73F9B8-DA7D-054B-9758-08FB2E601F23}" type="pres">
      <dgm:prSet presAssocID="{BB2716EE-0A7F-7C43-A4F2-C457862A9B09}" presName="linNode" presStyleCnt="0"/>
      <dgm:spPr/>
    </dgm:pt>
    <dgm:pt modelId="{BBD76DD2-2B0F-5C4D-92D1-68DBC8AEABC9}" type="pres">
      <dgm:prSet presAssocID="{BB2716EE-0A7F-7C43-A4F2-C457862A9B09}" presName="parentShp" presStyleLbl="node1" presStyleIdx="4" presStyleCnt="7" custScaleX="53763" custLinFactNeighborY="-1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1EB2A3-B6BA-4A4E-BBDE-70E99D95A171}" type="pres">
      <dgm:prSet presAssocID="{BB2716EE-0A7F-7C43-A4F2-C457862A9B09}" presName="childShp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C40EA0-6FBF-DB41-8459-C89A7C769582}" type="pres">
      <dgm:prSet presAssocID="{7EBD274B-BF20-2840-85C5-5070B7BFA07D}" presName="spacing" presStyleCnt="0"/>
      <dgm:spPr/>
    </dgm:pt>
    <dgm:pt modelId="{61642E75-9F2D-D445-87A6-C27BDFC3B32C}" type="pres">
      <dgm:prSet presAssocID="{49007082-7D54-FD40-B643-606D0530FBBF}" presName="linNode" presStyleCnt="0"/>
      <dgm:spPr/>
    </dgm:pt>
    <dgm:pt modelId="{F3ED28D9-9ADE-2F44-AF08-8DAE83DA4303}" type="pres">
      <dgm:prSet presAssocID="{49007082-7D54-FD40-B643-606D0530FBBF}" presName="parentShp" presStyleLbl="node1" presStyleIdx="5" presStyleCnt="7" custScaleX="53763" custLinFactNeighborY="-1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2AD927-B6EE-3741-B9A4-C839B5D65C30}" type="pres">
      <dgm:prSet presAssocID="{49007082-7D54-FD40-B643-606D0530FBBF}" presName="childShp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12155C-25DA-5E4D-8FDB-3D5CCD12628F}" type="pres">
      <dgm:prSet presAssocID="{83616286-2982-3745-B9B7-2BF9999B3B6E}" presName="spacing" presStyleCnt="0"/>
      <dgm:spPr/>
    </dgm:pt>
    <dgm:pt modelId="{FD76D611-F9F4-8C41-AED6-76D35907C4DF}" type="pres">
      <dgm:prSet presAssocID="{F05A42FE-25AC-6149-9FD3-B3599012FC40}" presName="linNode" presStyleCnt="0"/>
      <dgm:spPr/>
    </dgm:pt>
    <dgm:pt modelId="{6EED25CC-FE1A-D645-9D9E-BCA6D504C2F9}" type="pres">
      <dgm:prSet presAssocID="{F05A42FE-25AC-6149-9FD3-B3599012FC40}" presName="parentShp" presStyleLbl="node1" presStyleIdx="6" presStyleCnt="7" custScaleX="53763" custLinFactNeighborY="-1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FE239-67DD-1443-9C84-FBE7859BFD00}" type="pres">
      <dgm:prSet presAssocID="{F05A42FE-25AC-6149-9FD3-B3599012FC40}" presName="childShp" presStyleLbl="bgAccFollowNode1" presStyleIdx="6" presStyleCnt="7" custLinFactNeighborX="237" custLinFactNeighborY="66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51A6AD4-A7B3-4F47-92A0-A0762E17E439}" type="presOf" srcId="{49007082-7D54-FD40-B643-606D0530FBBF}" destId="{F3ED28D9-9ADE-2F44-AF08-8DAE83DA4303}" srcOrd="0" destOrd="0" presId="urn:microsoft.com/office/officeart/2005/8/layout/vList6"/>
    <dgm:cxn modelId="{E87D7872-B3DA-6A4B-8C13-8801E5B9386E}" srcId="{AD1817F5-9D6E-7549-9AE1-969C8A4CA5C5}" destId="{BB2716EE-0A7F-7C43-A4F2-C457862A9B09}" srcOrd="4" destOrd="0" parTransId="{8F1B8064-BF55-8443-B3AF-2A17EA761832}" sibTransId="{7EBD274B-BF20-2840-85C5-5070B7BFA07D}"/>
    <dgm:cxn modelId="{68786F3D-7DCE-BA4E-A073-9AEC9C6571AD}" srcId="{AD1817F5-9D6E-7549-9AE1-969C8A4CA5C5}" destId="{F05A42FE-25AC-6149-9FD3-B3599012FC40}" srcOrd="6" destOrd="0" parTransId="{8AF1DCCA-28DC-B048-8A6D-D4741C2C2F63}" sibTransId="{0C8945F1-90B9-434A-AAC0-0C378383333D}"/>
    <dgm:cxn modelId="{EDBA415B-2107-8F42-AD16-93694BDA0D1A}" srcId="{49007082-7D54-FD40-B643-606D0530FBBF}" destId="{6FC5CA16-39EB-ED4A-ABC0-49962C82D649}" srcOrd="0" destOrd="0" parTransId="{0EF00C34-6CC4-1A4D-A6FA-554DE5C2EAE0}" sibTransId="{F9D57B52-02D4-6B46-8F55-3DC34BEA98A3}"/>
    <dgm:cxn modelId="{168C7B7C-78FE-7544-A56F-40AADF4F3712}" srcId="{AD1817F5-9D6E-7549-9AE1-969C8A4CA5C5}" destId="{10F30075-78F1-F74F-B033-77CA9E1248FE}" srcOrd="2" destOrd="0" parTransId="{50DAC101-1A6F-FB45-A58E-F632BA49DFA9}" sibTransId="{2B76D507-1841-B643-ADC0-280777A655AB}"/>
    <dgm:cxn modelId="{070E1E2F-55DD-224B-99DE-782DE2F95E3A}" type="presOf" srcId="{72D1960B-9775-0443-8A54-3BB7FB4E61E2}" destId="{12C5C628-71A1-A04E-9C96-F39E31C2EC82}" srcOrd="0" destOrd="1" presId="urn:microsoft.com/office/officeart/2005/8/layout/vList6"/>
    <dgm:cxn modelId="{B645974F-BE7E-074A-BA31-C0B090948BE2}" srcId="{535C9D3A-D209-6C4C-B325-F400D8EFA929}" destId="{1BBFFE6F-9B7C-6C4F-9BBF-BD714A14756E}" srcOrd="0" destOrd="0" parTransId="{DB108E92-E61C-CF46-B2F7-E175DA1DB636}" sibTransId="{B68CAC7B-92C0-7447-BDA9-2356D8FE351B}"/>
    <dgm:cxn modelId="{4D30A324-05BE-4048-B89F-7AC619CED4F5}" type="presOf" srcId="{35085E5A-E264-4C6C-A11F-4BF47EE21BC2}" destId="{322FE239-67DD-1443-9C84-FBE7859BFD00}" srcOrd="0" destOrd="1" presId="urn:microsoft.com/office/officeart/2005/8/layout/vList6"/>
    <dgm:cxn modelId="{B6FA2A6A-0BF5-614B-8FBB-3A9A6B070484}" type="presOf" srcId="{535C9D3A-D209-6C4C-B325-F400D8EFA929}" destId="{68D444BC-84E6-4A44-91A3-B088407AC1C1}" srcOrd="0" destOrd="0" presId="urn:microsoft.com/office/officeart/2005/8/layout/vList6"/>
    <dgm:cxn modelId="{38869B44-9056-EA42-9C1F-99AF11A52489}" type="presOf" srcId="{18A96899-23F4-C54D-9917-E502A51F95DC}" destId="{2A1EB2A3-B6BA-4A4E-BBDE-70E99D95A171}" srcOrd="0" destOrd="0" presId="urn:microsoft.com/office/officeart/2005/8/layout/vList6"/>
    <dgm:cxn modelId="{89A764C0-42C4-1D4B-AB73-2DF8245387EC}" type="presOf" srcId="{989A4D28-F13F-064B-9D98-CE169ECED7BF}" destId="{12C5C628-71A1-A04E-9C96-F39E31C2EC82}" srcOrd="0" destOrd="0" presId="urn:microsoft.com/office/officeart/2005/8/layout/vList6"/>
    <dgm:cxn modelId="{F78D17B8-554F-A24A-8F3C-B421F4DBD628}" type="presOf" srcId="{98F439F0-D133-804B-87C0-D53B35BAAC3A}" destId="{93008873-DF4B-4C4A-A55C-823B98EF9D22}" srcOrd="0" destOrd="0" presId="urn:microsoft.com/office/officeart/2005/8/layout/vList6"/>
    <dgm:cxn modelId="{C56D70D1-E33E-3A49-ADDE-E69886CD19F4}" srcId="{D7EF3149-2CFB-7A4C-9315-265F815A0B09}" destId="{98F439F0-D133-804B-87C0-D53B35BAAC3A}" srcOrd="0" destOrd="0" parTransId="{E5964415-E21D-9049-AD16-D7E5011D464E}" sibTransId="{DE3A3DEB-EF6F-BB40-A5A0-B31368E8E369}"/>
    <dgm:cxn modelId="{E411102E-02B8-2842-A250-3653AACEFBFB}" srcId="{AD1817F5-9D6E-7549-9AE1-969C8A4CA5C5}" destId="{D7EF3149-2CFB-7A4C-9315-265F815A0B09}" srcOrd="0" destOrd="0" parTransId="{03B1DD5C-14A3-C842-9ADD-B8036D485DAC}" sibTransId="{53EF38E3-9834-3546-957B-115E7DA09CDB}"/>
    <dgm:cxn modelId="{963CAA15-D7F7-1E4D-9614-D8BBE6D404F6}" srcId="{AD1817F5-9D6E-7549-9AE1-969C8A4CA5C5}" destId="{535C9D3A-D209-6C4C-B325-F400D8EFA929}" srcOrd="3" destOrd="0" parTransId="{91E85B33-E388-6442-918A-FF6717F258FC}" sibTransId="{9540805F-06D2-F248-81CB-AA8AF20D1087}"/>
    <dgm:cxn modelId="{B2C2D1E7-5A49-C144-9DF6-79A78C65316F}" type="presOf" srcId="{10F30075-78F1-F74F-B033-77CA9E1248FE}" destId="{2BFA3246-9691-A34A-B1E7-41A55EA08F12}" srcOrd="0" destOrd="0" presId="urn:microsoft.com/office/officeart/2005/8/layout/vList6"/>
    <dgm:cxn modelId="{741B3E4A-47B8-0A4A-A1A2-236F07616D44}" type="presOf" srcId="{06A9BC19-70BD-A04E-927D-FF73747F6811}" destId="{322FE239-67DD-1443-9C84-FBE7859BFD00}" srcOrd="0" destOrd="0" presId="urn:microsoft.com/office/officeart/2005/8/layout/vList6"/>
    <dgm:cxn modelId="{5E04C55A-14D1-F34F-890F-6CE8591DE1EF}" srcId="{AD1817F5-9D6E-7549-9AE1-969C8A4CA5C5}" destId="{74E6399C-FDB8-2343-9708-170339B004C9}" srcOrd="1" destOrd="0" parTransId="{91C3002F-4DC7-984D-8134-1C753C1C3653}" sibTransId="{89D64D4D-92DA-BD42-8EA0-096FD489A102}"/>
    <dgm:cxn modelId="{5CB8644B-196D-3B4E-A007-C8812C740352}" srcId="{74E6399C-FDB8-2343-9708-170339B004C9}" destId="{989A4D28-F13F-064B-9D98-CE169ECED7BF}" srcOrd="0" destOrd="0" parTransId="{653056F4-41F2-894A-9B8E-445E47405F96}" sibTransId="{FED78438-335F-504D-BC9D-B38C22FBCA8B}"/>
    <dgm:cxn modelId="{3E6CEDC7-7BD8-EC46-9A44-0BA45302FD79}" type="presOf" srcId="{1BBFFE6F-9B7C-6C4F-9BBF-BD714A14756E}" destId="{7DCCFA42-20D1-B243-95F1-093161B15C5F}" srcOrd="0" destOrd="0" presId="urn:microsoft.com/office/officeart/2005/8/layout/vList6"/>
    <dgm:cxn modelId="{A9C61D70-F4F2-5741-B55F-E81DF625E06B}" srcId="{AD1817F5-9D6E-7549-9AE1-969C8A4CA5C5}" destId="{49007082-7D54-FD40-B643-606D0530FBBF}" srcOrd="5" destOrd="0" parTransId="{7C5139E5-1D5F-8044-BFDA-532FCF58A7EB}" sibTransId="{83616286-2982-3745-B9B7-2BF9999B3B6E}"/>
    <dgm:cxn modelId="{80902906-DC27-2840-9B81-BEFF756C79ED}" type="presOf" srcId="{6FC5CA16-39EB-ED4A-ABC0-49962C82D649}" destId="{7E2AD927-B6EE-3741-B9A4-C839B5D65C30}" srcOrd="0" destOrd="0" presId="urn:microsoft.com/office/officeart/2005/8/layout/vList6"/>
    <dgm:cxn modelId="{4B2E5BE7-6302-7647-8361-2439A6635AAC}" type="presOf" srcId="{AD1817F5-9D6E-7549-9AE1-969C8A4CA5C5}" destId="{689D19E1-35A2-1443-8E70-6C9B3E529F0B}" srcOrd="0" destOrd="0" presId="urn:microsoft.com/office/officeart/2005/8/layout/vList6"/>
    <dgm:cxn modelId="{33B6534C-64DE-8940-8493-EED1F63344F6}" type="presOf" srcId="{74E6399C-FDB8-2343-9708-170339B004C9}" destId="{48909862-EB06-0348-93F9-A21F64A8678F}" srcOrd="0" destOrd="0" presId="urn:microsoft.com/office/officeart/2005/8/layout/vList6"/>
    <dgm:cxn modelId="{3E37850E-0DFB-E341-BAFB-0285E1B05159}" srcId="{BB2716EE-0A7F-7C43-A4F2-C457862A9B09}" destId="{18A96899-23F4-C54D-9917-E502A51F95DC}" srcOrd="0" destOrd="0" parTransId="{5FD71346-1010-754D-AFFA-A4F45D162E39}" sibTransId="{332BC357-5F0B-764E-A6A4-BA2C53AE9994}"/>
    <dgm:cxn modelId="{B8D3C74B-18EB-D346-B453-74FA8DC30893}" type="presOf" srcId="{593B2912-1B6F-7C4C-AD7C-A7346DCC5A2B}" destId="{CD28BBDF-2FDB-B14D-AA85-D8D3CB968488}" srcOrd="0" destOrd="0" presId="urn:microsoft.com/office/officeart/2005/8/layout/vList6"/>
    <dgm:cxn modelId="{DF7D89AA-E989-984A-8D54-CB53E2922E97}" srcId="{10F30075-78F1-F74F-B033-77CA9E1248FE}" destId="{593B2912-1B6F-7C4C-AD7C-A7346DCC5A2B}" srcOrd="0" destOrd="0" parTransId="{561426B9-0E51-8049-9488-6B410564D97C}" sibTransId="{71D9EBA6-B808-D340-B972-B86E5D341E06}"/>
    <dgm:cxn modelId="{47E14B40-AA0D-4368-B681-19F543247CC6}" srcId="{F05A42FE-25AC-6149-9FD3-B3599012FC40}" destId="{35085E5A-E264-4C6C-A11F-4BF47EE21BC2}" srcOrd="1" destOrd="0" parTransId="{F7F27085-2CD4-4FD5-9D5B-AFB3B8856761}" sibTransId="{A4437409-8F44-4BE5-862F-4846E0006231}"/>
    <dgm:cxn modelId="{C90B6E28-A21A-A148-B7D8-B42C23CBC9BB}" type="presOf" srcId="{BB2716EE-0A7F-7C43-A4F2-C457862A9B09}" destId="{BBD76DD2-2B0F-5C4D-92D1-68DBC8AEABC9}" srcOrd="0" destOrd="0" presId="urn:microsoft.com/office/officeart/2005/8/layout/vList6"/>
    <dgm:cxn modelId="{2B677834-9009-C540-87A0-2ED32A3B8F41}" srcId="{F05A42FE-25AC-6149-9FD3-B3599012FC40}" destId="{06A9BC19-70BD-A04E-927D-FF73747F6811}" srcOrd="0" destOrd="0" parTransId="{9D8FA4B5-A8DE-4E43-AFDA-8E4109C3A1BD}" sibTransId="{61F6794B-6A7B-D44B-8BBC-AB5F890C0983}"/>
    <dgm:cxn modelId="{5E5A782C-C608-8949-9E51-7E0E7474A13E}" type="presOf" srcId="{D7EF3149-2CFB-7A4C-9315-265F815A0B09}" destId="{8DBB231C-CAAA-D246-9A38-5F305D8C38A2}" srcOrd="0" destOrd="0" presId="urn:microsoft.com/office/officeart/2005/8/layout/vList6"/>
    <dgm:cxn modelId="{7B2937F3-4971-EC4F-83AE-74EDC9C19492}" srcId="{74E6399C-FDB8-2343-9708-170339B004C9}" destId="{72D1960B-9775-0443-8A54-3BB7FB4E61E2}" srcOrd="1" destOrd="0" parTransId="{341E6035-2F83-B44E-983F-F096BDFBE114}" sibTransId="{908C8FD1-284B-1042-AA85-6BDBBB5288C6}"/>
    <dgm:cxn modelId="{3972281B-3C49-7144-823F-8179E358486E}" type="presOf" srcId="{F05A42FE-25AC-6149-9FD3-B3599012FC40}" destId="{6EED25CC-FE1A-D645-9D9E-BCA6D504C2F9}" srcOrd="0" destOrd="0" presId="urn:microsoft.com/office/officeart/2005/8/layout/vList6"/>
    <dgm:cxn modelId="{B033112E-7BFB-A84A-A2AF-21E2737933B1}" type="presParOf" srcId="{689D19E1-35A2-1443-8E70-6C9B3E529F0B}" destId="{CBE90424-1F36-5A49-BDD6-2B28D583FD1F}" srcOrd="0" destOrd="0" presId="urn:microsoft.com/office/officeart/2005/8/layout/vList6"/>
    <dgm:cxn modelId="{B3D8D5E6-798F-A44D-A3C6-633ABC33C160}" type="presParOf" srcId="{CBE90424-1F36-5A49-BDD6-2B28D583FD1F}" destId="{8DBB231C-CAAA-D246-9A38-5F305D8C38A2}" srcOrd="0" destOrd="0" presId="urn:microsoft.com/office/officeart/2005/8/layout/vList6"/>
    <dgm:cxn modelId="{098FB247-06FF-B748-9D95-755C3888CC70}" type="presParOf" srcId="{CBE90424-1F36-5A49-BDD6-2B28D583FD1F}" destId="{93008873-DF4B-4C4A-A55C-823B98EF9D22}" srcOrd="1" destOrd="0" presId="urn:microsoft.com/office/officeart/2005/8/layout/vList6"/>
    <dgm:cxn modelId="{9A5F1DD8-5F54-9241-AD82-A001FAE10FA0}" type="presParOf" srcId="{689D19E1-35A2-1443-8E70-6C9B3E529F0B}" destId="{26622F71-4167-A04F-80EE-79A25C7BFCC8}" srcOrd="1" destOrd="0" presId="urn:microsoft.com/office/officeart/2005/8/layout/vList6"/>
    <dgm:cxn modelId="{A77C5520-622E-8B40-9D3B-689657F6AAE2}" type="presParOf" srcId="{689D19E1-35A2-1443-8E70-6C9B3E529F0B}" destId="{79681E36-6E47-5B4A-818E-F656FC00E326}" srcOrd="2" destOrd="0" presId="urn:microsoft.com/office/officeart/2005/8/layout/vList6"/>
    <dgm:cxn modelId="{0B393142-53DE-9842-BD1E-627FC11791ED}" type="presParOf" srcId="{79681E36-6E47-5B4A-818E-F656FC00E326}" destId="{48909862-EB06-0348-93F9-A21F64A8678F}" srcOrd="0" destOrd="0" presId="urn:microsoft.com/office/officeart/2005/8/layout/vList6"/>
    <dgm:cxn modelId="{D929ABCC-BC0C-1547-8C20-1DAC04B1865F}" type="presParOf" srcId="{79681E36-6E47-5B4A-818E-F656FC00E326}" destId="{12C5C628-71A1-A04E-9C96-F39E31C2EC82}" srcOrd="1" destOrd="0" presId="urn:microsoft.com/office/officeart/2005/8/layout/vList6"/>
    <dgm:cxn modelId="{42B39310-3652-7D46-B315-2074F2D657D4}" type="presParOf" srcId="{689D19E1-35A2-1443-8E70-6C9B3E529F0B}" destId="{E62C5926-6513-6B44-96ED-A98C60C9E03E}" srcOrd="3" destOrd="0" presId="urn:microsoft.com/office/officeart/2005/8/layout/vList6"/>
    <dgm:cxn modelId="{803F510E-7C6A-D646-A83D-6556DD20F2DC}" type="presParOf" srcId="{689D19E1-35A2-1443-8E70-6C9B3E529F0B}" destId="{4B276E71-0067-274F-B2CB-1D18471304ED}" srcOrd="4" destOrd="0" presId="urn:microsoft.com/office/officeart/2005/8/layout/vList6"/>
    <dgm:cxn modelId="{AE47CEDF-7A51-A049-8D35-64D958B34CFA}" type="presParOf" srcId="{4B276E71-0067-274F-B2CB-1D18471304ED}" destId="{2BFA3246-9691-A34A-B1E7-41A55EA08F12}" srcOrd="0" destOrd="0" presId="urn:microsoft.com/office/officeart/2005/8/layout/vList6"/>
    <dgm:cxn modelId="{B2ECF4EA-197D-CD41-8427-BC4158EE23AF}" type="presParOf" srcId="{4B276E71-0067-274F-B2CB-1D18471304ED}" destId="{CD28BBDF-2FDB-B14D-AA85-D8D3CB968488}" srcOrd="1" destOrd="0" presId="urn:microsoft.com/office/officeart/2005/8/layout/vList6"/>
    <dgm:cxn modelId="{A553841F-3B67-3F41-A887-9266CD2F8EBE}" type="presParOf" srcId="{689D19E1-35A2-1443-8E70-6C9B3E529F0B}" destId="{48AD3440-386F-F94A-BBCB-C29464AFCE67}" srcOrd="5" destOrd="0" presId="urn:microsoft.com/office/officeart/2005/8/layout/vList6"/>
    <dgm:cxn modelId="{A7D0D262-910E-5E40-A7F5-AA224B4CCAFE}" type="presParOf" srcId="{689D19E1-35A2-1443-8E70-6C9B3E529F0B}" destId="{EB51D801-4D25-8E4C-8E07-1A8005657545}" srcOrd="6" destOrd="0" presId="urn:microsoft.com/office/officeart/2005/8/layout/vList6"/>
    <dgm:cxn modelId="{602EE8D4-01BB-8D40-BA54-DFF5CD97F45F}" type="presParOf" srcId="{EB51D801-4D25-8E4C-8E07-1A8005657545}" destId="{68D444BC-84E6-4A44-91A3-B088407AC1C1}" srcOrd="0" destOrd="0" presId="urn:microsoft.com/office/officeart/2005/8/layout/vList6"/>
    <dgm:cxn modelId="{F1D851FA-48AF-C445-AF52-90D3F15CD435}" type="presParOf" srcId="{EB51D801-4D25-8E4C-8E07-1A8005657545}" destId="{7DCCFA42-20D1-B243-95F1-093161B15C5F}" srcOrd="1" destOrd="0" presId="urn:microsoft.com/office/officeart/2005/8/layout/vList6"/>
    <dgm:cxn modelId="{74EBC0DB-9F1D-F54B-8D4F-017B69072124}" type="presParOf" srcId="{689D19E1-35A2-1443-8E70-6C9B3E529F0B}" destId="{88182AF4-4E60-984E-8F5B-24B0E1C8FE60}" srcOrd="7" destOrd="0" presId="urn:microsoft.com/office/officeart/2005/8/layout/vList6"/>
    <dgm:cxn modelId="{A2C512D4-4366-344A-88BF-7B1898BE0DC8}" type="presParOf" srcId="{689D19E1-35A2-1443-8E70-6C9B3E529F0B}" destId="{2C73F9B8-DA7D-054B-9758-08FB2E601F23}" srcOrd="8" destOrd="0" presId="urn:microsoft.com/office/officeart/2005/8/layout/vList6"/>
    <dgm:cxn modelId="{00F5B38D-B801-2F44-84D2-840488E9A323}" type="presParOf" srcId="{2C73F9B8-DA7D-054B-9758-08FB2E601F23}" destId="{BBD76DD2-2B0F-5C4D-92D1-68DBC8AEABC9}" srcOrd="0" destOrd="0" presId="urn:microsoft.com/office/officeart/2005/8/layout/vList6"/>
    <dgm:cxn modelId="{7B8F49AC-5F25-864E-91D0-6FEF7BF2037B}" type="presParOf" srcId="{2C73F9B8-DA7D-054B-9758-08FB2E601F23}" destId="{2A1EB2A3-B6BA-4A4E-BBDE-70E99D95A171}" srcOrd="1" destOrd="0" presId="urn:microsoft.com/office/officeart/2005/8/layout/vList6"/>
    <dgm:cxn modelId="{B7AE6576-5911-0743-ACF0-3936B7E3C5A0}" type="presParOf" srcId="{689D19E1-35A2-1443-8E70-6C9B3E529F0B}" destId="{EFC40EA0-6FBF-DB41-8459-C89A7C769582}" srcOrd="9" destOrd="0" presId="urn:microsoft.com/office/officeart/2005/8/layout/vList6"/>
    <dgm:cxn modelId="{73C6C5E0-EBB7-8745-873F-4D14B96C4347}" type="presParOf" srcId="{689D19E1-35A2-1443-8E70-6C9B3E529F0B}" destId="{61642E75-9F2D-D445-87A6-C27BDFC3B32C}" srcOrd="10" destOrd="0" presId="urn:microsoft.com/office/officeart/2005/8/layout/vList6"/>
    <dgm:cxn modelId="{9E197D4B-06C4-7D4B-9120-7598C71707B9}" type="presParOf" srcId="{61642E75-9F2D-D445-87A6-C27BDFC3B32C}" destId="{F3ED28D9-9ADE-2F44-AF08-8DAE83DA4303}" srcOrd="0" destOrd="0" presId="urn:microsoft.com/office/officeart/2005/8/layout/vList6"/>
    <dgm:cxn modelId="{A2689A2B-5454-5746-B3E6-A50E4F45F3F4}" type="presParOf" srcId="{61642E75-9F2D-D445-87A6-C27BDFC3B32C}" destId="{7E2AD927-B6EE-3741-B9A4-C839B5D65C30}" srcOrd="1" destOrd="0" presId="urn:microsoft.com/office/officeart/2005/8/layout/vList6"/>
    <dgm:cxn modelId="{C9C5A244-CACE-A84F-8962-BCD36BDF4892}" type="presParOf" srcId="{689D19E1-35A2-1443-8E70-6C9B3E529F0B}" destId="{E712155C-25DA-5E4D-8FDB-3D5CCD12628F}" srcOrd="11" destOrd="0" presId="urn:microsoft.com/office/officeart/2005/8/layout/vList6"/>
    <dgm:cxn modelId="{FC4E5063-5320-2049-AAAA-35471DB12F3D}" type="presParOf" srcId="{689D19E1-35A2-1443-8E70-6C9B3E529F0B}" destId="{FD76D611-F9F4-8C41-AED6-76D35907C4DF}" srcOrd="12" destOrd="0" presId="urn:microsoft.com/office/officeart/2005/8/layout/vList6"/>
    <dgm:cxn modelId="{FF0A34C6-82CF-6747-8967-A71C6225BBB4}" type="presParOf" srcId="{FD76D611-F9F4-8C41-AED6-76D35907C4DF}" destId="{6EED25CC-FE1A-D645-9D9E-BCA6D504C2F9}" srcOrd="0" destOrd="0" presId="urn:microsoft.com/office/officeart/2005/8/layout/vList6"/>
    <dgm:cxn modelId="{0EF9ACFE-0B05-954E-9316-72F2C27245AF}" type="presParOf" srcId="{FD76D611-F9F4-8C41-AED6-76D35907C4DF}" destId="{322FE239-67DD-1443-9C84-FBE7859BFD0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22279-B5BD-8640-B762-D974FD9D2419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73B3E89-8047-2E42-BB87-EA96D642506C}">
      <dgm:prSet phldrT="[文字]"/>
      <dgm:spPr/>
      <dgm:t>
        <a:bodyPr/>
        <a:lstStyle/>
        <a:p>
          <a:r>
            <a:rPr lang="en-US" altLang="zh-TW" dirty="0" smtClean="0"/>
            <a:t>9</a:t>
          </a:r>
          <a:endParaRPr lang="zh-TW" altLang="en-US" dirty="0"/>
        </a:p>
      </dgm:t>
    </dgm:pt>
    <dgm:pt modelId="{3F44FC46-BAA6-F943-9E8A-DB935019BC84}" type="parTrans" cxnId="{A521EEF1-0731-3E4C-A8F5-EB43CC492934}">
      <dgm:prSet/>
      <dgm:spPr/>
      <dgm:t>
        <a:bodyPr/>
        <a:lstStyle/>
        <a:p>
          <a:endParaRPr lang="zh-TW" altLang="en-US"/>
        </a:p>
      </dgm:t>
    </dgm:pt>
    <dgm:pt modelId="{61750DC5-9D17-7649-A565-77E0E9E4EDBD}" type="sibTrans" cxnId="{A521EEF1-0731-3E4C-A8F5-EB43CC492934}">
      <dgm:prSet/>
      <dgm:spPr/>
      <dgm:t>
        <a:bodyPr/>
        <a:lstStyle/>
        <a:p>
          <a:endParaRPr lang="zh-TW" altLang="en-US"/>
        </a:p>
      </dgm:t>
    </dgm:pt>
    <dgm:pt modelId="{3FE4E910-7EF1-814D-8297-66E2BC7E9833}">
      <dgm:prSet phldrT="[文字]"/>
      <dgm:spPr/>
      <dgm:t>
        <a:bodyPr/>
        <a:lstStyle/>
        <a:p>
          <a:r>
            <a:rPr lang="zh-TW" altLang="en-US" dirty="0" smtClean="0"/>
            <a:t>檔案牆（詹昇）</a:t>
          </a:r>
          <a:endParaRPr lang="zh-TW" altLang="en-US" dirty="0"/>
        </a:p>
      </dgm:t>
    </dgm:pt>
    <dgm:pt modelId="{232C5CCE-9F7E-0040-8CBD-338178C8200C}" type="parTrans" cxnId="{2FF5E46F-2907-964A-9A11-29A0433E77D6}">
      <dgm:prSet/>
      <dgm:spPr/>
      <dgm:t>
        <a:bodyPr/>
        <a:lstStyle/>
        <a:p>
          <a:endParaRPr lang="zh-TW" altLang="en-US"/>
        </a:p>
      </dgm:t>
    </dgm:pt>
    <dgm:pt modelId="{10245AEC-EFBA-3C4F-9EEB-B781C853F975}" type="sibTrans" cxnId="{2FF5E46F-2907-964A-9A11-29A0433E77D6}">
      <dgm:prSet/>
      <dgm:spPr/>
      <dgm:t>
        <a:bodyPr/>
        <a:lstStyle/>
        <a:p>
          <a:endParaRPr lang="zh-TW" altLang="en-US"/>
        </a:p>
      </dgm:t>
    </dgm:pt>
    <dgm:pt modelId="{01C8C60E-E5E6-BD47-969F-93D78537C2CD}">
      <dgm:prSet phldrT="[文字]"/>
      <dgm:spPr/>
      <dgm:t>
        <a:bodyPr/>
        <a:lstStyle/>
        <a:p>
          <a:r>
            <a:rPr lang="en-US" altLang="zh-TW" dirty="0" smtClean="0"/>
            <a:t>10</a:t>
          </a:r>
          <a:endParaRPr lang="zh-TW" altLang="en-US" dirty="0"/>
        </a:p>
      </dgm:t>
    </dgm:pt>
    <dgm:pt modelId="{1BFECB2A-7044-474B-A83F-FF1679BDE148}" type="parTrans" cxnId="{044030DF-6671-FF46-A1B3-20AB1E0906F5}">
      <dgm:prSet/>
      <dgm:spPr/>
      <dgm:t>
        <a:bodyPr/>
        <a:lstStyle/>
        <a:p>
          <a:endParaRPr lang="zh-TW" altLang="en-US"/>
        </a:p>
      </dgm:t>
    </dgm:pt>
    <dgm:pt modelId="{D773D211-A5D8-0B42-A0E9-10CD144E4765}" type="sibTrans" cxnId="{044030DF-6671-FF46-A1B3-20AB1E0906F5}">
      <dgm:prSet/>
      <dgm:spPr/>
      <dgm:t>
        <a:bodyPr/>
        <a:lstStyle/>
        <a:p>
          <a:endParaRPr lang="zh-TW" altLang="en-US"/>
        </a:p>
      </dgm:t>
    </dgm:pt>
    <dgm:pt modelId="{05D4881E-77F9-9B4C-8DA3-D4466DD087EA}">
      <dgm:prSet phldrT="[文字]"/>
      <dgm:spPr/>
      <dgm:t>
        <a:bodyPr/>
        <a:lstStyle/>
        <a:p>
          <a:r>
            <a:rPr lang="zh-TW" altLang="en-US" dirty="0" smtClean="0"/>
            <a:t>社團（陳宗詮）</a:t>
          </a:r>
          <a:endParaRPr lang="zh-TW" altLang="en-US" dirty="0"/>
        </a:p>
      </dgm:t>
    </dgm:pt>
    <dgm:pt modelId="{E32E999B-33AD-604E-A7AB-4B4F981D35A4}" type="parTrans" cxnId="{C3CE7FD3-761A-2C44-B033-63D18BE27D14}">
      <dgm:prSet/>
      <dgm:spPr/>
      <dgm:t>
        <a:bodyPr/>
        <a:lstStyle/>
        <a:p>
          <a:endParaRPr lang="zh-TW" altLang="en-US"/>
        </a:p>
      </dgm:t>
    </dgm:pt>
    <dgm:pt modelId="{1E2A86F3-3081-3248-886C-149F8554E532}" type="sibTrans" cxnId="{C3CE7FD3-761A-2C44-B033-63D18BE27D14}">
      <dgm:prSet/>
      <dgm:spPr/>
      <dgm:t>
        <a:bodyPr/>
        <a:lstStyle/>
        <a:p>
          <a:endParaRPr lang="zh-TW" altLang="en-US"/>
        </a:p>
      </dgm:t>
    </dgm:pt>
    <dgm:pt modelId="{250D285B-6647-D54A-AF06-4840472E0BC5}">
      <dgm:prSet phldrT="[文字]"/>
      <dgm:spPr/>
      <dgm:t>
        <a:bodyPr/>
        <a:lstStyle/>
        <a:p>
          <a:r>
            <a:rPr lang="zh-TW" altLang="en-US" dirty="0" smtClean="0"/>
            <a:t>對話筐（詹昇）</a:t>
          </a:r>
          <a:endParaRPr lang="zh-TW" altLang="en-US" dirty="0"/>
        </a:p>
      </dgm:t>
    </dgm:pt>
    <dgm:pt modelId="{DD42F41A-5489-EC45-A884-CC15EE8FA9C8}" type="parTrans" cxnId="{DA5D019E-0063-754C-A627-BDD5D704484F}">
      <dgm:prSet/>
      <dgm:spPr/>
      <dgm:t>
        <a:bodyPr/>
        <a:lstStyle/>
        <a:p>
          <a:endParaRPr lang="zh-TW" altLang="en-US"/>
        </a:p>
      </dgm:t>
    </dgm:pt>
    <dgm:pt modelId="{8C878172-0200-744B-A3B9-2241255EED23}" type="sibTrans" cxnId="{DA5D019E-0063-754C-A627-BDD5D704484F}">
      <dgm:prSet/>
      <dgm:spPr/>
      <dgm:t>
        <a:bodyPr/>
        <a:lstStyle/>
        <a:p>
          <a:endParaRPr lang="zh-TW" altLang="en-US"/>
        </a:p>
      </dgm:t>
    </dgm:pt>
    <dgm:pt modelId="{C3117352-B627-C242-BF53-F4CEE9C9E73B}">
      <dgm:prSet phldrT="[文字]"/>
      <dgm:spPr/>
      <dgm:t>
        <a:bodyPr/>
        <a:lstStyle/>
        <a:p>
          <a:r>
            <a:rPr lang="en-US" altLang="zh-TW" dirty="0" smtClean="0"/>
            <a:t>11</a:t>
          </a:r>
          <a:endParaRPr lang="zh-TW" altLang="en-US" dirty="0"/>
        </a:p>
      </dgm:t>
    </dgm:pt>
    <dgm:pt modelId="{785EF417-A39D-3D42-B69B-6868D93DE6C1}" type="parTrans" cxnId="{FD290C08-FD44-B44C-96DA-EA9DB1BA6A92}">
      <dgm:prSet/>
      <dgm:spPr/>
      <dgm:t>
        <a:bodyPr/>
        <a:lstStyle/>
        <a:p>
          <a:endParaRPr lang="zh-TW" altLang="en-US"/>
        </a:p>
      </dgm:t>
    </dgm:pt>
    <dgm:pt modelId="{D8F282A6-E0C8-F845-B032-8C06D71798B4}" type="sibTrans" cxnId="{FD290C08-FD44-B44C-96DA-EA9DB1BA6A92}">
      <dgm:prSet/>
      <dgm:spPr/>
      <dgm:t>
        <a:bodyPr/>
        <a:lstStyle/>
        <a:p>
          <a:endParaRPr lang="zh-TW" altLang="en-US"/>
        </a:p>
      </dgm:t>
    </dgm:pt>
    <dgm:pt modelId="{C57E5D6B-228C-CC4D-A0A5-E06AF51BF9C5}">
      <dgm:prSet phldrT="[文字]"/>
      <dgm:spPr/>
      <dgm:t>
        <a:bodyPr/>
        <a:lstStyle/>
        <a:p>
          <a:r>
            <a:rPr lang="zh-TW" altLang="en-US" dirty="0" smtClean="0"/>
            <a:t>語音對話</a:t>
          </a:r>
          <a:endParaRPr lang="zh-TW" altLang="en-US" dirty="0"/>
        </a:p>
      </dgm:t>
    </dgm:pt>
    <dgm:pt modelId="{255E6A6F-BFF8-104B-A8DB-10A03E292449}" type="parTrans" cxnId="{E7A44BE6-93EB-2C49-A511-4C3F33C070A8}">
      <dgm:prSet/>
      <dgm:spPr/>
      <dgm:t>
        <a:bodyPr/>
        <a:lstStyle/>
        <a:p>
          <a:endParaRPr lang="zh-TW" altLang="en-US"/>
        </a:p>
      </dgm:t>
    </dgm:pt>
    <dgm:pt modelId="{12556C58-3B48-7642-AC0F-70D82FBA1A25}" type="sibTrans" cxnId="{E7A44BE6-93EB-2C49-A511-4C3F33C070A8}">
      <dgm:prSet/>
      <dgm:spPr/>
      <dgm:t>
        <a:bodyPr/>
        <a:lstStyle/>
        <a:p>
          <a:endParaRPr lang="zh-TW" altLang="en-US"/>
        </a:p>
      </dgm:t>
    </dgm:pt>
    <dgm:pt modelId="{7E3DFF13-18ED-154E-B30A-A86453D5CE79}">
      <dgm:prSet phldrT="[文字]"/>
      <dgm:spPr/>
      <dgm:t>
        <a:bodyPr/>
        <a:lstStyle/>
        <a:p>
          <a:r>
            <a:rPr lang="zh-TW" altLang="en-US" dirty="0" smtClean="0"/>
            <a:t>設定頁面</a:t>
          </a:r>
          <a:endParaRPr lang="zh-TW" altLang="en-US" dirty="0"/>
        </a:p>
      </dgm:t>
    </dgm:pt>
    <dgm:pt modelId="{4D6EE6F0-2200-F441-8F58-F6E240ACD469}" type="parTrans" cxnId="{074091A5-9E77-E04A-9438-451269AFEA16}">
      <dgm:prSet/>
      <dgm:spPr/>
      <dgm:t>
        <a:bodyPr/>
        <a:lstStyle/>
        <a:p>
          <a:endParaRPr lang="zh-TW" altLang="en-US"/>
        </a:p>
      </dgm:t>
    </dgm:pt>
    <dgm:pt modelId="{23B4E5E6-A05F-2A47-BF54-5956722DC173}" type="sibTrans" cxnId="{074091A5-9E77-E04A-9438-451269AFEA16}">
      <dgm:prSet/>
      <dgm:spPr/>
      <dgm:t>
        <a:bodyPr/>
        <a:lstStyle/>
        <a:p>
          <a:endParaRPr lang="zh-TW" altLang="en-US"/>
        </a:p>
      </dgm:t>
    </dgm:pt>
    <dgm:pt modelId="{C3B2F3BA-3668-B64A-BF05-A5D8926E0293}">
      <dgm:prSet phldrT="[文字]"/>
      <dgm:spPr/>
      <dgm:t>
        <a:bodyPr/>
        <a:lstStyle/>
        <a:p>
          <a:r>
            <a:rPr lang="zh-TW" altLang="en-US" dirty="0" smtClean="0"/>
            <a:t>效能評估</a:t>
          </a:r>
          <a:endParaRPr lang="zh-TW" altLang="en-US" dirty="0"/>
        </a:p>
      </dgm:t>
    </dgm:pt>
    <dgm:pt modelId="{93F151FF-1D69-DA48-AAA9-7988591754DF}" type="parTrans" cxnId="{7B539B31-24B8-F94A-8DB9-448A94C05F44}">
      <dgm:prSet/>
      <dgm:spPr/>
      <dgm:t>
        <a:bodyPr/>
        <a:lstStyle/>
        <a:p>
          <a:endParaRPr lang="zh-TW" altLang="en-US"/>
        </a:p>
      </dgm:t>
    </dgm:pt>
    <dgm:pt modelId="{BA9DE5DD-AA1F-4948-AD9C-EA63AC188AB7}" type="sibTrans" cxnId="{7B539B31-24B8-F94A-8DB9-448A94C05F44}">
      <dgm:prSet/>
      <dgm:spPr/>
      <dgm:t>
        <a:bodyPr/>
        <a:lstStyle/>
        <a:p>
          <a:endParaRPr lang="zh-TW" altLang="en-US"/>
        </a:p>
      </dgm:t>
    </dgm:pt>
    <dgm:pt modelId="{DD136921-E787-F845-AC4C-1C4AC4EE41BB}">
      <dgm:prSet phldrT="[文字]"/>
      <dgm:spPr/>
      <dgm:t>
        <a:bodyPr/>
        <a:lstStyle/>
        <a:p>
          <a:r>
            <a:rPr lang="zh-TW" altLang="en-US" dirty="0" smtClean="0"/>
            <a:t>通知頁面</a:t>
          </a:r>
          <a:endParaRPr lang="zh-TW" altLang="en-US" dirty="0"/>
        </a:p>
      </dgm:t>
    </dgm:pt>
    <dgm:pt modelId="{3510ED34-C2F8-254C-843D-C8C353250DA8}" type="parTrans" cxnId="{99A7EF84-2827-4D4E-9A19-695051A56CCD}">
      <dgm:prSet/>
      <dgm:spPr/>
      <dgm:t>
        <a:bodyPr/>
        <a:lstStyle/>
        <a:p>
          <a:endParaRPr lang="zh-TW" altLang="en-US"/>
        </a:p>
      </dgm:t>
    </dgm:pt>
    <dgm:pt modelId="{5FFFAC64-8820-1842-95D2-C554A830DE40}" type="sibTrans" cxnId="{99A7EF84-2827-4D4E-9A19-695051A56CCD}">
      <dgm:prSet/>
      <dgm:spPr/>
      <dgm:t>
        <a:bodyPr/>
        <a:lstStyle/>
        <a:p>
          <a:endParaRPr lang="zh-TW" altLang="en-US"/>
        </a:p>
      </dgm:t>
    </dgm:pt>
    <dgm:pt modelId="{B6AE1036-C9CA-984E-A549-D3923271C6F5}">
      <dgm:prSet phldrT="[文字]"/>
      <dgm:spPr/>
      <dgm:t>
        <a:bodyPr/>
        <a:lstStyle/>
        <a:p>
          <a:r>
            <a:rPr lang="en-US" altLang="zh-TW" dirty="0" smtClean="0"/>
            <a:t>12</a:t>
          </a:r>
          <a:endParaRPr lang="zh-TW" altLang="en-US" dirty="0"/>
        </a:p>
      </dgm:t>
    </dgm:pt>
    <dgm:pt modelId="{64FE3881-8324-8949-850D-19202F52382F}" type="parTrans" cxnId="{ED25CACD-B31B-AC46-8F56-EE0676F1A4AE}">
      <dgm:prSet/>
      <dgm:spPr/>
      <dgm:t>
        <a:bodyPr/>
        <a:lstStyle/>
        <a:p>
          <a:endParaRPr lang="zh-TW" altLang="en-US"/>
        </a:p>
      </dgm:t>
    </dgm:pt>
    <dgm:pt modelId="{A9D6C45A-7BCB-7342-ADA5-451751FDA1FC}" type="sibTrans" cxnId="{ED25CACD-B31B-AC46-8F56-EE0676F1A4AE}">
      <dgm:prSet/>
      <dgm:spPr/>
      <dgm:t>
        <a:bodyPr/>
        <a:lstStyle/>
        <a:p>
          <a:endParaRPr lang="zh-TW" altLang="en-US"/>
        </a:p>
      </dgm:t>
    </dgm:pt>
    <dgm:pt modelId="{0C431ED3-3A3F-494D-879B-A972D999E635}">
      <dgm:prSet phldrT="[文字]"/>
      <dgm:spPr/>
      <dgm:t>
        <a:bodyPr/>
        <a:lstStyle/>
        <a:p>
          <a:r>
            <a:rPr lang="en-US" altLang="zh-TW" dirty="0" smtClean="0"/>
            <a:t>01</a:t>
          </a:r>
          <a:endParaRPr lang="zh-TW" altLang="en-US" dirty="0"/>
        </a:p>
      </dgm:t>
    </dgm:pt>
    <dgm:pt modelId="{F21D38FE-5DB8-6646-B6FE-F9154A2BCEAC}" type="parTrans" cxnId="{DB9311B0-4AC0-A848-B68C-B8F043E391AB}">
      <dgm:prSet/>
      <dgm:spPr/>
      <dgm:t>
        <a:bodyPr/>
        <a:lstStyle/>
        <a:p>
          <a:endParaRPr lang="zh-TW" altLang="en-US"/>
        </a:p>
      </dgm:t>
    </dgm:pt>
    <dgm:pt modelId="{B426ACF3-C163-DD47-9372-5E249EFF2B46}" type="sibTrans" cxnId="{DB9311B0-4AC0-A848-B68C-B8F043E391AB}">
      <dgm:prSet/>
      <dgm:spPr/>
      <dgm:t>
        <a:bodyPr/>
        <a:lstStyle/>
        <a:p>
          <a:endParaRPr lang="zh-TW" altLang="en-US"/>
        </a:p>
      </dgm:t>
    </dgm:pt>
    <dgm:pt modelId="{39014BF8-5DB9-EF42-9F0F-36A559C2A28D}">
      <dgm:prSet phldrT="[文字]"/>
      <dgm:spPr/>
      <dgm:t>
        <a:bodyPr/>
        <a:lstStyle/>
        <a:p>
          <a:r>
            <a:rPr lang="zh-TW" altLang="en-US" dirty="0" smtClean="0"/>
            <a:t>帳戶安全</a:t>
          </a:r>
          <a:endParaRPr lang="zh-TW" altLang="en-US" dirty="0"/>
        </a:p>
      </dgm:t>
    </dgm:pt>
    <dgm:pt modelId="{B3F6C0CD-40F5-3B43-8592-090FF98C11C2}" type="parTrans" cxnId="{54556522-779C-9143-9CF2-7829E95713AD}">
      <dgm:prSet/>
      <dgm:spPr/>
      <dgm:t>
        <a:bodyPr/>
        <a:lstStyle/>
        <a:p>
          <a:endParaRPr lang="zh-TW" altLang="en-US"/>
        </a:p>
      </dgm:t>
    </dgm:pt>
    <dgm:pt modelId="{9D4E5902-466B-8D4A-AAE5-6BAF5B5C74CF}" type="sibTrans" cxnId="{54556522-779C-9143-9CF2-7829E95713AD}">
      <dgm:prSet/>
      <dgm:spPr/>
      <dgm:t>
        <a:bodyPr/>
        <a:lstStyle/>
        <a:p>
          <a:endParaRPr lang="zh-TW" altLang="en-US"/>
        </a:p>
      </dgm:t>
    </dgm:pt>
    <dgm:pt modelId="{109CF379-B6ED-A14D-A6D8-468311DEF698}">
      <dgm:prSet phldrT="[文字]"/>
      <dgm:spPr/>
      <dgm:t>
        <a:bodyPr/>
        <a:lstStyle/>
        <a:p>
          <a:r>
            <a:rPr lang="zh-TW" altLang="en-US" dirty="0" smtClean="0"/>
            <a:t>伺服器安全</a:t>
          </a:r>
          <a:endParaRPr lang="zh-TW" altLang="en-US" dirty="0"/>
        </a:p>
      </dgm:t>
    </dgm:pt>
    <dgm:pt modelId="{A5C9646B-9572-3045-9A59-4137258655A2}" type="parTrans" cxnId="{F7125BC9-9E13-E64D-849E-E1693E5FF09E}">
      <dgm:prSet/>
      <dgm:spPr/>
      <dgm:t>
        <a:bodyPr/>
        <a:lstStyle/>
        <a:p>
          <a:endParaRPr lang="zh-TW" altLang="en-US"/>
        </a:p>
      </dgm:t>
    </dgm:pt>
    <dgm:pt modelId="{96AA6727-726F-CB4F-A0EE-4AF64AA9196D}" type="sibTrans" cxnId="{F7125BC9-9E13-E64D-849E-E1693E5FF09E}">
      <dgm:prSet/>
      <dgm:spPr/>
      <dgm:t>
        <a:bodyPr/>
        <a:lstStyle/>
        <a:p>
          <a:endParaRPr lang="zh-TW" altLang="en-US"/>
        </a:p>
      </dgm:t>
    </dgm:pt>
    <dgm:pt modelId="{2A0BD1D6-50F1-DC45-9528-C54850048892}">
      <dgm:prSet phldrT="[文字]"/>
      <dgm:spPr/>
      <dgm:t>
        <a:bodyPr/>
        <a:lstStyle/>
        <a:p>
          <a:r>
            <a:rPr lang="zh-TW" altLang="en-US" dirty="0" smtClean="0"/>
            <a:t>美觀</a:t>
          </a:r>
          <a:endParaRPr lang="zh-TW" altLang="en-US" dirty="0"/>
        </a:p>
      </dgm:t>
    </dgm:pt>
    <dgm:pt modelId="{DDBE4E7E-DC25-F447-9519-0D5A02FEB851}" type="parTrans" cxnId="{3A838EC8-52C4-894E-A2B9-0E459988CBF1}">
      <dgm:prSet/>
      <dgm:spPr/>
      <dgm:t>
        <a:bodyPr/>
        <a:lstStyle/>
        <a:p>
          <a:endParaRPr lang="zh-TW" altLang="en-US"/>
        </a:p>
      </dgm:t>
    </dgm:pt>
    <dgm:pt modelId="{905CE379-BD77-AF4A-9B1E-28F696D7DE58}" type="sibTrans" cxnId="{3A838EC8-52C4-894E-A2B9-0E459988CBF1}">
      <dgm:prSet/>
      <dgm:spPr/>
      <dgm:t>
        <a:bodyPr/>
        <a:lstStyle/>
        <a:p>
          <a:endParaRPr lang="zh-TW" altLang="en-US"/>
        </a:p>
      </dgm:t>
    </dgm:pt>
    <dgm:pt modelId="{A5552DC8-0D7E-B84C-B7CD-9AA8F2EF4E02}" type="pres">
      <dgm:prSet presAssocID="{8AE22279-B5BD-8640-B762-D974FD9D24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6FD1934-008B-3A49-BCA0-B257ACE7C373}" type="pres">
      <dgm:prSet presAssocID="{873B3E89-8047-2E42-BB87-EA96D642506C}" presName="composite" presStyleCnt="0"/>
      <dgm:spPr/>
    </dgm:pt>
    <dgm:pt modelId="{B099F707-5015-5341-A00F-A136D1B809A1}" type="pres">
      <dgm:prSet presAssocID="{873B3E89-8047-2E42-BB87-EA96D642506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1446FA-FD10-234D-A6BF-758172656448}" type="pres">
      <dgm:prSet presAssocID="{873B3E89-8047-2E42-BB87-EA96D642506C}" presName="descendantText" presStyleLbl="alignAcc1" presStyleIdx="0" presStyleCnt="5" custLinFactNeighborX="0" custLinFactNeighborY="-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DDC628-CC38-0E4E-AEA1-85DF88BDC44E}" type="pres">
      <dgm:prSet presAssocID="{61750DC5-9D17-7649-A565-77E0E9E4EDBD}" presName="sp" presStyleCnt="0"/>
      <dgm:spPr/>
    </dgm:pt>
    <dgm:pt modelId="{1DBAAD87-8EEC-AF4A-9C02-98D8FC5D3314}" type="pres">
      <dgm:prSet presAssocID="{01C8C60E-E5E6-BD47-969F-93D78537C2CD}" presName="composite" presStyleCnt="0"/>
      <dgm:spPr/>
    </dgm:pt>
    <dgm:pt modelId="{7E65C011-AD76-5640-B9F0-769FCC5EFA02}" type="pres">
      <dgm:prSet presAssocID="{01C8C60E-E5E6-BD47-969F-93D78537C2C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BB1742-1A13-FE40-B72F-76BF592A1605}" type="pres">
      <dgm:prSet presAssocID="{01C8C60E-E5E6-BD47-969F-93D78537C2C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F0805D-72D9-0046-AFF0-1B89E85D24D1}" type="pres">
      <dgm:prSet presAssocID="{D773D211-A5D8-0B42-A0E9-10CD144E4765}" presName="sp" presStyleCnt="0"/>
      <dgm:spPr/>
    </dgm:pt>
    <dgm:pt modelId="{C0331A8B-3580-174E-8CED-F322FC19D5A0}" type="pres">
      <dgm:prSet presAssocID="{C3117352-B627-C242-BF53-F4CEE9C9E73B}" presName="composite" presStyleCnt="0"/>
      <dgm:spPr/>
    </dgm:pt>
    <dgm:pt modelId="{4534D5C9-0702-DD41-875C-4304CD615E15}" type="pres">
      <dgm:prSet presAssocID="{C3117352-B627-C242-BF53-F4CEE9C9E73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FFCAE1-5862-FC4D-B5F9-FA2FBD48BAED}" type="pres">
      <dgm:prSet presAssocID="{C3117352-B627-C242-BF53-F4CEE9C9E73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609985-D45D-5942-B80D-0038D0A92774}" type="pres">
      <dgm:prSet presAssocID="{D8F282A6-E0C8-F845-B032-8C06D71798B4}" presName="sp" presStyleCnt="0"/>
      <dgm:spPr/>
    </dgm:pt>
    <dgm:pt modelId="{DD62EAE3-1063-7846-AA9C-8C7A48959D27}" type="pres">
      <dgm:prSet presAssocID="{B6AE1036-C9CA-984E-A549-D3923271C6F5}" presName="composite" presStyleCnt="0"/>
      <dgm:spPr/>
    </dgm:pt>
    <dgm:pt modelId="{37D530C2-BB3C-5D4C-9C98-BC42DE81E59B}" type="pres">
      <dgm:prSet presAssocID="{B6AE1036-C9CA-984E-A549-D3923271C6F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14DD14-0A7A-9A4B-8EB1-283AC70D7591}" type="pres">
      <dgm:prSet presAssocID="{B6AE1036-C9CA-984E-A549-D3923271C6F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43AFFC-BB38-4B43-8411-39DB9357A25F}" type="pres">
      <dgm:prSet presAssocID="{A9D6C45A-7BCB-7342-ADA5-451751FDA1FC}" presName="sp" presStyleCnt="0"/>
      <dgm:spPr/>
    </dgm:pt>
    <dgm:pt modelId="{81032F1B-446E-7843-918F-54D738DE1553}" type="pres">
      <dgm:prSet presAssocID="{0C431ED3-3A3F-494D-879B-A972D999E635}" presName="composite" presStyleCnt="0"/>
      <dgm:spPr/>
    </dgm:pt>
    <dgm:pt modelId="{C6C2ADD7-FEA3-6D44-B88E-4CBDA28862CE}" type="pres">
      <dgm:prSet presAssocID="{0C431ED3-3A3F-494D-879B-A972D999E63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6D6EEE-6719-5142-B687-59D39EB9EF1A}" type="pres">
      <dgm:prSet presAssocID="{0C431ED3-3A3F-494D-879B-A972D999E63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BC34924-E39B-A449-A7E6-F2B7FAA8937A}" type="presOf" srcId="{109CF379-B6ED-A14D-A6D8-468311DEF698}" destId="{936D6EEE-6719-5142-B687-59D39EB9EF1A}" srcOrd="0" destOrd="1" presId="urn:microsoft.com/office/officeart/2005/8/layout/chevron2"/>
    <dgm:cxn modelId="{D0F19F74-0418-AD48-B5F8-BA5227C8CEC9}" type="presOf" srcId="{C3117352-B627-C242-BF53-F4CEE9C9E73B}" destId="{4534D5C9-0702-DD41-875C-4304CD615E15}" srcOrd="0" destOrd="0" presId="urn:microsoft.com/office/officeart/2005/8/layout/chevron2"/>
    <dgm:cxn modelId="{9EEB2224-5E4D-294E-B579-14E53795D911}" type="presOf" srcId="{873B3E89-8047-2E42-BB87-EA96D642506C}" destId="{B099F707-5015-5341-A00F-A136D1B809A1}" srcOrd="0" destOrd="0" presId="urn:microsoft.com/office/officeart/2005/8/layout/chevron2"/>
    <dgm:cxn modelId="{044030DF-6671-FF46-A1B3-20AB1E0906F5}" srcId="{8AE22279-B5BD-8640-B762-D974FD9D2419}" destId="{01C8C60E-E5E6-BD47-969F-93D78537C2CD}" srcOrd="1" destOrd="0" parTransId="{1BFECB2A-7044-474B-A83F-FF1679BDE148}" sibTransId="{D773D211-A5D8-0B42-A0E9-10CD144E4765}"/>
    <dgm:cxn modelId="{453AF9B6-6449-FA4C-A95E-DFB4A256EB4F}" type="presOf" srcId="{C57E5D6B-228C-CC4D-A0A5-E06AF51BF9C5}" destId="{0FFFCAE1-5862-FC4D-B5F9-FA2FBD48BAED}" srcOrd="0" destOrd="0" presId="urn:microsoft.com/office/officeart/2005/8/layout/chevron2"/>
    <dgm:cxn modelId="{B350682C-103A-6A4E-A660-3EAF71463CCF}" type="presOf" srcId="{DD136921-E787-F845-AC4C-1C4AC4EE41BB}" destId="{BB14DD14-0A7A-9A4B-8EB1-283AC70D7591}" srcOrd="0" destOrd="0" presId="urn:microsoft.com/office/officeart/2005/8/layout/chevron2"/>
    <dgm:cxn modelId="{8A002287-D1C2-024D-AB38-DA5D27848C3F}" type="presOf" srcId="{7E3DFF13-18ED-154E-B30A-A86453D5CE79}" destId="{0FFFCAE1-5862-FC4D-B5F9-FA2FBD48BAED}" srcOrd="0" destOrd="1" presId="urn:microsoft.com/office/officeart/2005/8/layout/chevron2"/>
    <dgm:cxn modelId="{F70E6197-68A9-3249-A09B-3D517526FAB6}" type="presOf" srcId="{39014BF8-5DB9-EF42-9F0F-36A559C2A28D}" destId="{BB14DD14-0A7A-9A4B-8EB1-283AC70D7591}" srcOrd="0" destOrd="1" presId="urn:microsoft.com/office/officeart/2005/8/layout/chevron2"/>
    <dgm:cxn modelId="{0D6472F0-0A7A-5947-B5F7-028B5985C23E}" type="presOf" srcId="{2A0BD1D6-50F1-DC45-9528-C54850048892}" destId="{936D6EEE-6719-5142-B687-59D39EB9EF1A}" srcOrd="0" destOrd="2" presId="urn:microsoft.com/office/officeart/2005/8/layout/chevron2"/>
    <dgm:cxn modelId="{6842A2AB-6600-344C-814C-F8D5684CB271}" type="presOf" srcId="{0C431ED3-3A3F-494D-879B-A972D999E635}" destId="{C6C2ADD7-FEA3-6D44-B88E-4CBDA28862CE}" srcOrd="0" destOrd="0" presId="urn:microsoft.com/office/officeart/2005/8/layout/chevron2"/>
    <dgm:cxn modelId="{E7A44BE6-93EB-2C49-A511-4C3F33C070A8}" srcId="{C3117352-B627-C242-BF53-F4CEE9C9E73B}" destId="{C57E5D6B-228C-CC4D-A0A5-E06AF51BF9C5}" srcOrd="0" destOrd="0" parTransId="{255E6A6F-BFF8-104B-A8DB-10A03E292449}" sibTransId="{12556C58-3B48-7642-AC0F-70D82FBA1A25}"/>
    <dgm:cxn modelId="{2FF5E46F-2907-964A-9A11-29A0433E77D6}" srcId="{873B3E89-8047-2E42-BB87-EA96D642506C}" destId="{3FE4E910-7EF1-814D-8297-66E2BC7E9833}" srcOrd="0" destOrd="0" parTransId="{232C5CCE-9F7E-0040-8CBD-338178C8200C}" sibTransId="{10245AEC-EFBA-3C4F-9EEB-B781C853F975}"/>
    <dgm:cxn modelId="{ED25CACD-B31B-AC46-8F56-EE0676F1A4AE}" srcId="{8AE22279-B5BD-8640-B762-D974FD9D2419}" destId="{B6AE1036-C9CA-984E-A549-D3923271C6F5}" srcOrd="3" destOrd="0" parTransId="{64FE3881-8324-8949-850D-19202F52382F}" sibTransId="{A9D6C45A-7BCB-7342-ADA5-451751FDA1FC}"/>
    <dgm:cxn modelId="{F7125BC9-9E13-E64D-849E-E1693E5FF09E}" srcId="{0C431ED3-3A3F-494D-879B-A972D999E635}" destId="{109CF379-B6ED-A14D-A6D8-468311DEF698}" srcOrd="1" destOrd="0" parTransId="{A5C9646B-9572-3045-9A59-4137258655A2}" sibTransId="{96AA6727-726F-CB4F-A0EE-4AF64AA9196D}"/>
    <dgm:cxn modelId="{5E730C6F-7506-744F-947F-AD7EC562F2DB}" type="presOf" srcId="{B6AE1036-C9CA-984E-A549-D3923271C6F5}" destId="{37D530C2-BB3C-5D4C-9C98-BC42DE81E59B}" srcOrd="0" destOrd="0" presId="urn:microsoft.com/office/officeart/2005/8/layout/chevron2"/>
    <dgm:cxn modelId="{C22C0171-3BF9-D649-898D-06EF7A55BF23}" type="presOf" srcId="{05D4881E-77F9-9B4C-8DA3-D4466DD087EA}" destId="{4ABB1742-1A13-FE40-B72F-76BF592A1605}" srcOrd="0" destOrd="0" presId="urn:microsoft.com/office/officeart/2005/8/layout/chevron2"/>
    <dgm:cxn modelId="{7B539B31-24B8-F94A-8DB9-448A94C05F44}" srcId="{0C431ED3-3A3F-494D-879B-A972D999E635}" destId="{C3B2F3BA-3668-B64A-BF05-A5D8926E0293}" srcOrd="0" destOrd="0" parTransId="{93F151FF-1D69-DA48-AAA9-7988591754DF}" sibTransId="{BA9DE5DD-AA1F-4948-AD9C-EA63AC188AB7}"/>
    <dgm:cxn modelId="{074091A5-9E77-E04A-9438-451269AFEA16}" srcId="{C3117352-B627-C242-BF53-F4CEE9C9E73B}" destId="{7E3DFF13-18ED-154E-B30A-A86453D5CE79}" srcOrd="1" destOrd="0" parTransId="{4D6EE6F0-2200-F441-8F58-F6E240ACD469}" sibTransId="{23B4E5E6-A05F-2A47-BF54-5956722DC173}"/>
    <dgm:cxn modelId="{FEC1C68E-04A9-B147-B43F-6592534BEC32}" type="presOf" srcId="{01C8C60E-E5E6-BD47-969F-93D78537C2CD}" destId="{7E65C011-AD76-5640-B9F0-769FCC5EFA02}" srcOrd="0" destOrd="0" presId="urn:microsoft.com/office/officeart/2005/8/layout/chevron2"/>
    <dgm:cxn modelId="{4E59EA66-6BD3-E941-8B18-A658F1A12FF7}" type="presOf" srcId="{250D285B-6647-D54A-AF06-4840472E0BC5}" destId="{4ABB1742-1A13-FE40-B72F-76BF592A1605}" srcOrd="0" destOrd="1" presId="urn:microsoft.com/office/officeart/2005/8/layout/chevron2"/>
    <dgm:cxn modelId="{99A7EF84-2827-4D4E-9A19-695051A56CCD}" srcId="{B6AE1036-C9CA-984E-A549-D3923271C6F5}" destId="{DD136921-E787-F845-AC4C-1C4AC4EE41BB}" srcOrd="0" destOrd="0" parTransId="{3510ED34-C2F8-254C-843D-C8C353250DA8}" sibTransId="{5FFFAC64-8820-1842-95D2-C554A830DE40}"/>
    <dgm:cxn modelId="{C430E158-26D0-954C-A800-6370E8B68E55}" type="presOf" srcId="{3FE4E910-7EF1-814D-8297-66E2BC7E9833}" destId="{9D1446FA-FD10-234D-A6BF-758172656448}" srcOrd="0" destOrd="0" presId="urn:microsoft.com/office/officeart/2005/8/layout/chevron2"/>
    <dgm:cxn modelId="{A521EEF1-0731-3E4C-A8F5-EB43CC492934}" srcId="{8AE22279-B5BD-8640-B762-D974FD9D2419}" destId="{873B3E89-8047-2E42-BB87-EA96D642506C}" srcOrd="0" destOrd="0" parTransId="{3F44FC46-BAA6-F943-9E8A-DB935019BC84}" sibTransId="{61750DC5-9D17-7649-A565-77E0E9E4EDBD}"/>
    <dgm:cxn modelId="{3A838EC8-52C4-894E-A2B9-0E459988CBF1}" srcId="{0C431ED3-3A3F-494D-879B-A972D999E635}" destId="{2A0BD1D6-50F1-DC45-9528-C54850048892}" srcOrd="2" destOrd="0" parTransId="{DDBE4E7E-DC25-F447-9519-0D5A02FEB851}" sibTransId="{905CE379-BD77-AF4A-9B1E-28F696D7DE58}"/>
    <dgm:cxn modelId="{FD290C08-FD44-B44C-96DA-EA9DB1BA6A92}" srcId="{8AE22279-B5BD-8640-B762-D974FD9D2419}" destId="{C3117352-B627-C242-BF53-F4CEE9C9E73B}" srcOrd="2" destOrd="0" parTransId="{785EF417-A39D-3D42-B69B-6868D93DE6C1}" sibTransId="{D8F282A6-E0C8-F845-B032-8C06D71798B4}"/>
    <dgm:cxn modelId="{DA5D019E-0063-754C-A627-BDD5D704484F}" srcId="{01C8C60E-E5E6-BD47-969F-93D78537C2CD}" destId="{250D285B-6647-D54A-AF06-4840472E0BC5}" srcOrd="1" destOrd="0" parTransId="{DD42F41A-5489-EC45-A884-CC15EE8FA9C8}" sibTransId="{8C878172-0200-744B-A3B9-2241255EED23}"/>
    <dgm:cxn modelId="{E5E0378F-C8AA-4748-90EA-0467887CFD1E}" type="presOf" srcId="{C3B2F3BA-3668-B64A-BF05-A5D8926E0293}" destId="{936D6EEE-6719-5142-B687-59D39EB9EF1A}" srcOrd="0" destOrd="0" presId="urn:microsoft.com/office/officeart/2005/8/layout/chevron2"/>
    <dgm:cxn modelId="{54556522-779C-9143-9CF2-7829E95713AD}" srcId="{B6AE1036-C9CA-984E-A549-D3923271C6F5}" destId="{39014BF8-5DB9-EF42-9F0F-36A559C2A28D}" srcOrd="1" destOrd="0" parTransId="{B3F6C0CD-40F5-3B43-8592-090FF98C11C2}" sibTransId="{9D4E5902-466B-8D4A-AAE5-6BAF5B5C74CF}"/>
    <dgm:cxn modelId="{DB9311B0-4AC0-A848-B68C-B8F043E391AB}" srcId="{8AE22279-B5BD-8640-B762-D974FD9D2419}" destId="{0C431ED3-3A3F-494D-879B-A972D999E635}" srcOrd="4" destOrd="0" parTransId="{F21D38FE-5DB8-6646-B6FE-F9154A2BCEAC}" sibTransId="{B426ACF3-C163-DD47-9372-5E249EFF2B46}"/>
    <dgm:cxn modelId="{C3CE7FD3-761A-2C44-B033-63D18BE27D14}" srcId="{01C8C60E-E5E6-BD47-969F-93D78537C2CD}" destId="{05D4881E-77F9-9B4C-8DA3-D4466DD087EA}" srcOrd="0" destOrd="0" parTransId="{E32E999B-33AD-604E-A7AB-4B4F981D35A4}" sibTransId="{1E2A86F3-3081-3248-886C-149F8554E532}"/>
    <dgm:cxn modelId="{30815963-39CA-854C-BE10-89817EB62670}" type="presOf" srcId="{8AE22279-B5BD-8640-B762-D974FD9D2419}" destId="{A5552DC8-0D7E-B84C-B7CD-9AA8F2EF4E02}" srcOrd="0" destOrd="0" presId="urn:microsoft.com/office/officeart/2005/8/layout/chevron2"/>
    <dgm:cxn modelId="{CDAD852F-B00D-C244-AD69-323379543E6B}" type="presParOf" srcId="{A5552DC8-0D7E-B84C-B7CD-9AA8F2EF4E02}" destId="{C6FD1934-008B-3A49-BCA0-B257ACE7C373}" srcOrd="0" destOrd="0" presId="urn:microsoft.com/office/officeart/2005/8/layout/chevron2"/>
    <dgm:cxn modelId="{0E32AD8E-83C3-8F49-9CF9-78DB2355693C}" type="presParOf" srcId="{C6FD1934-008B-3A49-BCA0-B257ACE7C373}" destId="{B099F707-5015-5341-A00F-A136D1B809A1}" srcOrd="0" destOrd="0" presId="urn:microsoft.com/office/officeart/2005/8/layout/chevron2"/>
    <dgm:cxn modelId="{3E3D7CBA-1EBF-984C-9BEA-CDBC91B68945}" type="presParOf" srcId="{C6FD1934-008B-3A49-BCA0-B257ACE7C373}" destId="{9D1446FA-FD10-234D-A6BF-758172656448}" srcOrd="1" destOrd="0" presId="urn:microsoft.com/office/officeart/2005/8/layout/chevron2"/>
    <dgm:cxn modelId="{D3F05C62-5853-AB4E-A2B2-675EF549B4E1}" type="presParOf" srcId="{A5552DC8-0D7E-B84C-B7CD-9AA8F2EF4E02}" destId="{04DDC628-CC38-0E4E-AEA1-85DF88BDC44E}" srcOrd="1" destOrd="0" presId="urn:microsoft.com/office/officeart/2005/8/layout/chevron2"/>
    <dgm:cxn modelId="{9ECE8A88-FD01-D64F-AAB3-7B51C7F71167}" type="presParOf" srcId="{A5552DC8-0D7E-B84C-B7CD-9AA8F2EF4E02}" destId="{1DBAAD87-8EEC-AF4A-9C02-98D8FC5D3314}" srcOrd="2" destOrd="0" presId="urn:microsoft.com/office/officeart/2005/8/layout/chevron2"/>
    <dgm:cxn modelId="{DB6E4292-30D6-454B-B98B-B66892CCE7AB}" type="presParOf" srcId="{1DBAAD87-8EEC-AF4A-9C02-98D8FC5D3314}" destId="{7E65C011-AD76-5640-B9F0-769FCC5EFA02}" srcOrd="0" destOrd="0" presId="urn:microsoft.com/office/officeart/2005/8/layout/chevron2"/>
    <dgm:cxn modelId="{25FB2F64-B440-D049-A8FC-AAF7EB049917}" type="presParOf" srcId="{1DBAAD87-8EEC-AF4A-9C02-98D8FC5D3314}" destId="{4ABB1742-1A13-FE40-B72F-76BF592A1605}" srcOrd="1" destOrd="0" presId="urn:microsoft.com/office/officeart/2005/8/layout/chevron2"/>
    <dgm:cxn modelId="{69F09001-A981-5747-998A-CBD72E0A9FA3}" type="presParOf" srcId="{A5552DC8-0D7E-B84C-B7CD-9AA8F2EF4E02}" destId="{40F0805D-72D9-0046-AFF0-1B89E85D24D1}" srcOrd="3" destOrd="0" presId="urn:microsoft.com/office/officeart/2005/8/layout/chevron2"/>
    <dgm:cxn modelId="{75EF8458-F961-214F-BFBE-C8086084809C}" type="presParOf" srcId="{A5552DC8-0D7E-B84C-B7CD-9AA8F2EF4E02}" destId="{C0331A8B-3580-174E-8CED-F322FC19D5A0}" srcOrd="4" destOrd="0" presId="urn:microsoft.com/office/officeart/2005/8/layout/chevron2"/>
    <dgm:cxn modelId="{7322BFFA-4ECC-2D46-B966-7AA73EC89FA5}" type="presParOf" srcId="{C0331A8B-3580-174E-8CED-F322FC19D5A0}" destId="{4534D5C9-0702-DD41-875C-4304CD615E15}" srcOrd="0" destOrd="0" presId="urn:microsoft.com/office/officeart/2005/8/layout/chevron2"/>
    <dgm:cxn modelId="{E98AF2BC-B680-884A-9002-09237F730FFA}" type="presParOf" srcId="{C0331A8B-3580-174E-8CED-F322FC19D5A0}" destId="{0FFFCAE1-5862-FC4D-B5F9-FA2FBD48BAED}" srcOrd="1" destOrd="0" presId="urn:microsoft.com/office/officeart/2005/8/layout/chevron2"/>
    <dgm:cxn modelId="{C89843B5-5C03-EC45-871E-975573181A64}" type="presParOf" srcId="{A5552DC8-0D7E-B84C-B7CD-9AA8F2EF4E02}" destId="{E7609985-D45D-5942-B80D-0038D0A92774}" srcOrd="5" destOrd="0" presId="urn:microsoft.com/office/officeart/2005/8/layout/chevron2"/>
    <dgm:cxn modelId="{34C8D77A-8652-B349-863A-284B665A6E0E}" type="presParOf" srcId="{A5552DC8-0D7E-B84C-B7CD-9AA8F2EF4E02}" destId="{DD62EAE3-1063-7846-AA9C-8C7A48959D27}" srcOrd="6" destOrd="0" presId="urn:microsoft.com/office/officeart/2005/8/layout/chevron2"/>
    <dgm:cxn modelId="{C942C4D7-8FEA-714F-B0DB-22EF4DB116FD}" type="presParOf" srcId="{DD62EAE3-1063-7846-AA9C-8C7A48959D27}" destId="{37D530C2-BB3C-5D4C-9C98-BC42DE81E59B}" srcOrd="0" destOrd="0" presId="urn:microsoft.com/office/officeart/2005/8/layout/chevron2"/>
    <dgm:cxn modelId="{E86F96FF-5B1A-FA49-8E69-227BED1C07D1}" type="presParOf" srcId="{DD62EAE3-1063-7846-AA9C-8C7A48959D27}" destId="{BB14DD14-0A7A-9A4B-8EB1-283AC70D7591}" srcOrd="1" destOrd="0" presId="urn:microsoft.com/office/officeart/2005/8/layout/chevron2"/>
    <dgm:cxn modelId="{BAF375EF-328E-074D-8440-B606AA4B8C85}" type="presParOf" srcId="{A5552DC8-0D7E-B84C-B7CD-9AA8F2EF4E02}" destId="{9443AFFC-BB38-4B43-8411-39DB9357A25F}" srcOrd="7" destOrd="0" presId="urn:microsoft.com/office/officeart/2005/8/layout/chevron2"/>
    <dgm:cxn modelId="{33FB8283-46B2-C241-AFD2-69817B545BD9}" type="presParOf" srcId="{A5552DC8-0D7E-B84C-B7CD-9AA8F2EF4E02}" destId="{81032F1B-446E-7843-918F-54D738DE1553}" srcOrd="8" destOrd="0" presId="urn:microsoft.com/office/officeart/2005/8/layout/chevron2"/>
    <dgm:cxn modelId="{DAD6A873-DB75-F340-9801-280023366A99}" type="presParOf" srcId="{81032F1B-446E-7843-918F-54D738DE1553}" destId="{C6C2ADD7-FEA3-6D44-B88E-4CBDA28862CE}" srcOrd="0" destOrd="0" presId="urn:microsoft.com/office/officeart/2005/8/layout/chevron2"/>
    <dgm:cxn modelId="{8F5788F8-98F3-0C48-A8F0-58BBC1F60BCC}" type="presParOf" srcId="{81032F1B-446E-7843-918F-54D738DE1553}" destId="{936D6EEE-6719-5142-B687-59D39EB9EF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23FFA-5ED7-FE40-A278-840DD73C2564}">
      <dsp:nvSpPr>
        <dsp:cNvPr id="0" name=""/>
        <dsp:cNvSpPr/>
      </dsp:nvSpPr>
      <dsp:spPr>
        <a:xfrm>
          <a:off x="2236171" y="5892910"/>
          <a:ext cx="239572" cy="684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86" y="0"/>
              </a:lnTo>
              <a:lnTo>
                <a:pt x="119786" y="684753"/>
              </a:lnTo>
              <a:lnTo>
                <a:pt x="239572" y="684753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37820" y="6217151"/>
        <a:ext cx="36272" cy="36272"/>
      </dsp:txXfrm>
    </dsp:sp>
    <dsp:sp modelId="{8044E2E4-A844-644F-AAC8-5BC4E333FDA0}">
      <dsp:nvSpPr>
        <dsp:cNvPr id="0" name=""/>
        <dsp:cNvSpPr/>
      </dsp:nvSpPr>
      <dsp:spPr>
        <a:xfrm>
          <a:off x="2236171" y="5892910"/>
          <a:ext cx="239572" cy="228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86" y="0"/>
              </a:lnTo>
              <a:lnTo>
                <a:pt x="119786" y="228251"/>
              </a:lnTo>
              <a:lnTo>
                <a:pt x="239572" y="22825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47684" y="5998763"/>
        <a:ext cx="16544" cy="16544"/>
      </dsp:txXfrm>
    </dsp:sp>
    <dsp:sp modelId="{D554BAC4-1B77-1A41-8A06-7825665F690B}">
      <dsp:nvSpPr>
        <dsp:cNvPr id="0" name=""/>
        <dsp:cNvSpPr/>
      </dsp:nvSpPr>
      <dsp:spPr>
        <a:xfrm>
          <a:off x="2236171" y="5664659"/>
          <a:ext cx="239572" cy="228251"/>
        </a:xfrm>
        <a:custGeom>
          <a:avLst/>
          <a:gdLst/>
          <a:ahLst/>
          <a:cxnLst/>
          <a:rect l="0" t="0" r="0" b="0"/>
          <a:pathLst>
            <a:path>
              <a:moveTo>
                <a:pt x="0" y="228251"/>
              </a:moveTo>
              <a:lnTo>
                <a:pt x="119786" y="228251"/>
              </a:lnTo>
              <a:lnTo>
                <a:pt x="119786" y="0"/>
              </a:lnTo>
              <a:lnTo>
                <a:pt x="239572" y="0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47684" y="5770512"/>
        <a:ext cx="16544" cy="16544"/>
      </dsp:txXfrm>
    </dsp:sp>
    <dsp:sp modelId="{ED42C6FD-4A4D-944A-88A3-50A28F24205C}">
      <dsp:nvSpPr>
        <dsp:cNvPr id="0" name=""/>
        <dsp:cNvSpPr/>
      </dsp:nvSpPr>
      <dsp:spPr>
        <a:xfrm>
          <a:off x="2236171" y="5208157"/>
          <a:ext cx="239572" cy="684753"/>
        </a:xfrm>
        <a:custGeom>
          <a:avLst/>
          <a:gdLst/>
          <a:ahLst/>
          <a:cxnLst/>
          <a:rect l="0" t="0" r="0" b="0"/>
          <a:pathLst>
            <a:path>
              <a:moveTo>
                <a:pt x="0" y="684753"/>
              </a:moveTo>
              <a:lnTo>
                <a:pt x="119786" y="684753"/>
              </a:lnTo>
              <a:lnTo>
                <a:pt x="119786" y="0"/>
              </a:lnTo>
              <a:lnTo>
                <a:pt x="239572" y="0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37820" y="5532397"/>
        <a:ext cx="36272" cy="36272"/>
      </dsp:txXfrm>
    </dsp:sp>
    <dsp:sp modelId="{C2308AB4-4BDF-D64F-84E9-571FADBA6D33}">
      <dsp:nvSpPr>
        <dsp:cNvPr id="0" name=""/>
        <dsp:cNvSpPr/>
      </dsp:nvSpPr>
      <dsp:spPr>
        <a:xfrm>
          <a:off x="2236171" y="3382147"/>
          <a:ext cx="239572" cy="1369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86" y="0"/>
              </a:lnTo>
              <a:lnTo>
                <a:pt x="119786" y="1369506"/>
              </a:lnTo>
              <a:lnTo>
                <a:pt x="239572" y="1369506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21199" y="4032143"/>
        <a:ext cx="69515" cy="69515"/>
      </dsp:txXfrm>
    </dsp:sp>
    <dsp:sp modelId="{F18C231E-E8B0-5340-AB8A-A6205AF6CF5A}">
      <dsp:nvSpPr>
        <dsp:cNvPr id="0" name=""/>
        <dsp:cNvSpPr/>
      </dsp:nvSpPr>
      <dsp:spPr>
        <a:xfrm>
          <a:off x="2236171" y="3382147"/>
          <a:ext cx="239572" cy="913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86" y="0"/>
              </a:lnTo>
              <a:lnTo>
                <a:pt x="119786" y="913004"/>
              </a:lnTo>
              <a:lnTo>
                <a:pt x="239572" y="913004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32359" y="3815052"/>
        <a:ext cx="47195" cy="47195"/>
      </dsp:txXfrm>
    </dsp:sp>
    <dsp:sp modelId="{868FD9AF-B254-9443-91A9-4A305181ECEA}">
      <dsp:nvSpPr>
        <dsp:cNvPr id="0" name=""/>
        <dsp:cNvSpPr/>
      </dsp:nvSpPr>
      <dsp:spPr>
        <a:xfrm>
          <a:off x="2236171" y="3382147"/>
          <a:ext cx="239572" cy="456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86" y="0"/>
              </a:lnTo>
              <a:lnTo>
                <a:pt x="119786" y="456502"/>
              </a:lnTo>
              <a:lnTo>
                <a:pt x="239572" y="456502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43068" y="3597510"/>
        <a:ext cx="25777" cy="25777"/>
      </dsp:txXfrm>
    </dsp:sp>
    <dsp:sp modelId="{05793003-0C36-3D4E-88D5-306C0A93D063}">
      <dsp:nvSpPr>
        <dsp:cNvPr id="0" name=""/>
        <dsp:cNvSpPr/>
      </dsp:nvSpPr>
      <dsp:spPr>
        <a:xfrm>
          <a:off x="2236171" y="3336427"/>
          <a:ext cx="239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9572" y="45720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49967" y="3376158"/>
        <a:ext cx="11978" cy="11978"/>
      </dsp:txXfrm>
    </dsp:sp>
    <dsp:sp modelId="{3B7F65B1-BC80-6B4B-A5E2-0C606FD77588}">
      <dsp:nvSpPr>
        <dsp:cNvPr id="0" name=""/>
        <dsp:cNvSpPr/>
      </dsp:nvSpPr>
      <dsp:spPr>
        <a:xfrm>
          <a:off x="2236171" y="2925645"/>
          <a:ext cx="239572" cy="456502"/>
        </a:xfrm>
        <a:custGeom>
          <a:avLst/>
          <a:gdLst/>
          <a:ahLst/>
          <a:cxnLst/>
          <a:rect l="0" t="0" r="0" b="0"/>
          <a:pathLst>
            <a:path>
              <a:moveTo>
                <a:pt x="0" y="456502"/>
              </a:moveTo>
              <a:lnTo>
                <a:pt x="119786" y="456502"/>
              </a:lnTo>
              <a:lnTo>
                <a:pt x="119786" y="0"/>
              </a:lnTo>
              <a:lnTo>
                <a:pt x="239572" y="0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43068" y="3141008"/>
        <a:ext cx="25777" cy="25777"/>
      </dsp:txXfrm>
    </dsp:sp>
    <dsp:sp modelId="{0B34BE52-2170-B54D-A413-C0658C78FF9A}">
      <dsp:nvSpPr>
        <dsp:cNvPr id="0" name=""/>
        <dsp:cNvSpPr/>
      </dsp:nvSpPr>
      <dsp:spPr>
        <a:xfrm>
          <a:off x="2236171" y="2469143"/>
          <a:ext cx="239572" cy="913004"/>
        </a:xfrm>
        <a:custGeom>
          <a:avLst/>
          <a:gdLst/>
          <a:ahLst/>
          <a:cxnLst/>
          <a:rect l="0" t="0" r="0" b="0"/>
          <a:pathLst>
            <a:path>
              <a:moveTo>
                <a:pt x="0" y="913004"/>
              </a:moveTo>
              <a:lnTo>
                <a:pt x="119786" y="913004"/>
              </a:lnTo>
              <a:lnTo>
                <a:pt x="119786" y="0"/>
              </a:lnTo>
              <a:lnTo>
                <a:pt x="239572" y="0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32359" y="2902047"/>
        <a:ext cx="47195" cy="47195"/>
      </dsp:txXfrm>
    </dsp:sp>
    <dsp:sp modelId="{01056357-B728-994E-A289-AE990D88FC09}">
      <dsp:nvSpPr>
        <dsp:cNvPr id="0" name=""/>
        <dsp:cNvSpPr/>
      </dsp:nvSpPr>
      <dsp:spPr>
        <a:xfrm>
          <a:off x="2236171" y="2012641"/>
          <a:ext cx="239572" cy="1369506"/>
        </a:xfrm>
        <a:custGeom>
          <a:avLst/>
          <a:gdLst/>
          <a:ahLst/>
          <a:cxnLst/>
          <a:rect l="0" t="0" r="0" b="0"/>
          <a:pathLst>
            <a:path>
              <a:moveTo>
                <a:pt x="0" y="1369506"/>
              </a:moveTo>
              <a:lnTo>
                <a:pt x="119786" y="1369506"/>
              </a:lnTo>
              <a:lnTo>
                <a:pt x="119786" y="0"/>
              </a:lnTo>
              <a:lnTo>
                <a:pt x="239572" y="0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21199" y="2662636"/>
        <a:ext cx="69515" cy="69515"/>
      </dsp:txXfrm>
    </dsp:sp>
    <dsp:sp modelId="{D8991366-7726-834B-8CE0-23914F16D73B}">
      <dsp:nvSpPr>
        <dsp:cNvPr id="0" name=""/>
        <dsp:cNvSpPr/>
      </dsp:nvSpPr>
      <dsp:spPr>
        <a:xfrm>
          <a:off x="2236171" y="871385"/>
          <a:ext cx="239572" cy="684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86" y="0"/>
              </a:lnTo>
              <a:lnTo>
                <a:pt x="119786" y="684753"/>
              </a:lnTo>
              <a:lnTo>
                <a:pt x="239572" y="684753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37820" y="1195625"/>
        <a:ext cx="36272" cy="36272"/>
      </dsp:txXfrm>
    </dsp:sp>
    <dsp:sp modelId="{D016F2A8-7212-E844-A38E-C5B926A2E592}">
      <dsp:nvSpPr>
        <dsp:cNvPr id="0" name=""/>
        <dsp:cNvSpPr/>
      </dsp:nvSpPr>
      <dsp:spPr>
        <a:xfrm>
          <a:off x="2236171" y="871385"/>
          <a:ext cx="239572" cy="228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786" y="0"/>
              </a:lnTo>
              <a:lnTo>
                <a:pt x="119786" y="228251"/>
              </a:lnTo>
              <a:lnTo>
                <a:pt x="239572" y="22825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47684" y="977238"/>
        <a:ext cx="16544" cy="16544"/>
      </dsp:txXfrm>
    </dsp:sp>
    <dsp:sp modelId="{A8D30A10-A3FB-C348-A853-AD108F4AF766}">
      <dsp:nvSpPr>
        <dsp:cNvPr id="0" name=""/>
        <dsp:cNvSpPr/>
      </dsp:nvSpPr>
      <dsp:spPr>
        <a:xfrm>
          <a:off x="2236171" y="643134"/>
          <a:ext cx="239572" cy="228251"/>
        </a:xfrm>
        <a:custGeom>
          <a:avLst/>
          <a:gdLst/>
          <a:ahLst/>
          <a:cxnLst/>
          <a:rect l="0" t="0" r="0" b="0"/>
          <a:pathLst>
            <a:path>
              <a:moveTo>
                <a:pt x="0" y="228251"/>
              </a:moveTo>
              <a:lnTo>
                <a:pt x="119786" y="228251"/>
              </a:lnTo>
              <a:lnTo>
                <a:pt x="119786" y="0"/>
              </a:lnTo>
              <a:lnTo>
                <a:pt x="239572" y="0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47684" y="748987"/>
        <a:ext cx="16544" cy="16544"/>
      </dsp:txXfrm>
    </dsp:sp>
    <dsp:sp modelId="{2A4F384D-F4E1-A341-9318-6CAF1CC08EC4}">
      <dsp:nvSpPr>
        <dsp:cNvPr id="0" name=""/>
        <dsp:cNvSpPr/>
      </dsp:nvSpPr>
      <dsp:spPr>
        <a:xfrm>
          <a:off x="2236171" y="186631"/>
          <a:ext cx="239572" cy="684753"/>
        </a:xfrm>
        <a:custGeom>
          <a:avLst/>
          <a:gdLst/>
          <a:ahLst/>
          <a:cxnLst/>
          <a:rect l="0" t="0" r="0" b="0"/>
          <a:pathLst>
            <a:path>
              <a:moveTo>
                <a:pt x="0" y="684753"/>
              </a:moveTo>
              <a:lnTo>
                <a:pt x="119786" y="684753"/>
              </a:lnTo>
              <a:lnTo>
                <a:pt x="119786" y="0"/>
              </a:lnTo>
              <a:lnTo>
                <a:pt x="239572" y="0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37820" y="510872"/>
        <a:ext cx="36272" cy="36272"/>
      </dsp:txXfrm>
    </dsp:sp>
    <dsp:sp modelId="{F4C223C6-2FCC-3A4F-A344-0E1735FF1338}">
      <dsp:nvSpPr>
        <dsp:cNvPr id="0" name=""/>
        <dsp:cNvSpPr/>
      </dsp:nvSpPr>
      <dsp:spPr>
        <a:xfrm rot="16200000">
          <a:off x="1260861" y="688784"/>
          <a:ext cx="1585418" cy="365201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準備工作</a:t>
          </a:r>
          <a:endParaRPr lang="zh-TW" altLang="en-US" sz="1900" kern="1200" dirty="0"/>
        </a:p>
      </dsp:txBody>
      <dsp:txXfrm>
        <a:off x="1260861" y="688784"/>
        <a:ext cx="1585418" cy="365201"/>
      </dsp:txXfrm>
    </dsp:sp>
    <dsp:sp modelId="{D742ADA1-08DB-E041-83DE-53156971FED4}">
      <dsp:nvSpPr>
        <dsp:cNvPr id="0" name=""/>
        <dsp:cNvSpPr/>
      </dsp:nvSpPr>
      <dsp:spPr>
        <a:xfrm>
          <a:off x="2475743" y="4030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rgbClr val="80FF00"/>
              </a:solidFill>
            </a:rPr>
            <a:t>社群網站資料調查</a:t>
          </a:r>
          <a:r>
            <a:rPr lang="en-US" altLang="zh-TW" sz="1200" kern="1200" dirty="0" smtClean="0">
              <a:solidFill>
                <a:srgbClr val="80FF00"/>
              </a:solidFill>
            </a:rPr>
            <a:t>(7</a:t>
          </a:r>
          <a:r>
            <a:rPr lang="zh-TW" altLang="en-US" sz="1200" kern="1200" dirty="0" smtClean="0">
              <a:solidFill>
                <a:srgbClr val="80FF00"/>
              </a:solidFill>
            </a:rPr>
            <a:t>月</a:t>
          </a:r>
          <a:r>
            <a:rPr lang="en-US" altLang="zh-TW" sz="1200" kern="1200" dirty="0" smtClean="0">
              <a:solidFill>
                <a:srgbClr val="80FF00"/>
              </a:solidFill>
            </a:rPr>
            <a:t>)</a:t>
          </a:r>
          <a:endParaRPr lang="zh-TW" altLang="en-US" sz="1200" kern="1200" dirty="0">
            <a:solidFill>
              <a:srgbClr val="80FF00"/>
            </a:solidFill>
          </a:endParaRPr>
        </a:p>
      </dsp:txBody>
      <dsp:txXfrm>
        <a:off x="2475743" y="4030"/>
        <a:ext cx="2952801" cy="365201"/>
      </dsp:txXfrm>
    </dsp:sp>
    <dsp:sp modelId="{897BE66F-5933-B745-B965-641A23E7418F}">
      <dsp:nvSpPr>
        <dsp:cNvPr id="0" name=""/>
        <dsp:cNvSpPr/>
      </dsp:nvSpPr>
      <dsp:spPr>
        <a:xfrm>
          <a:off x="2475743" y="460533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err="1" smtClean="0">
              <a:solidFill>
                <a:srgbClr val="80FF00"/>
              </a:solidFill>
            </a:rPr>
            <a:t>Node.js</a:t>
          </a:r>
          <a:r>
            <a:rPr lang="zh-TW" altLang="en-US" sz="1200" kern="1200" dirty="0" smtClean="0">
              <a:solidFill>
                <a:srgbClr val="80FF00"/>
              </a:solidFill>
            </a:rPr>
            <a:t> </a:t>
          </a:r>
          <a:r>
            <a:rPr lang="en-US" altLang="zh-TW" sz="1200" kern="1200" dirty="0" smtClean="0">
              <a:solidFill>
                <a:srgbClr val="80FF00"/>
              </a:solidFill>
            </a:rPr>
            <a:t>&amp;</a:t>
          </a:r>
          <a:r>
            <a:rPr lang="zh-TW" altLang="en-US" sz="1200" kern="1200" dirty="0" smtClean="0">
              <a:solidFill>
                <a:srgbClr val="80FF00"/>
              </a:solidFill>
            </a:rPr>
            <a:t> </a:t>
          </a:r>
          <a:r>
            <a:rPr lang="en-US" altLang="zh-TW" sz="1200" kern="1200" dirty="0" err="1" smtClean="0">
              <a:solidFill>
                <a:srgbClr val="80FF00"/>
              </a:solidFill>
            </a:rPr>
            <a:t>mongoDB</a:t>
          </a:r>
          <a:r>
            <a:rPr lang="zh-TW" altLang="en-US" sz="1200" kern="1200" dirty="0" smtClean="0">
              <a:solidFill>
                <a:srgbClr val="80FF00"/>
              </a:solidFill>
            </a:rPr>
            <a:t> 調查</a:t>
          </a:r>
          <a:r>
            <a:rPr lang="en-US" altLang="zh-TW" sz="1200" kern="1200" dirty="0" smtClean="0">
              <a:solidFill>
                <a:srgbClr val="80FF00"/>
              </a:solidFill>
            </a:rPr>
            <a:t>(7</a:t>
          </a:r>
          <a:r>
            <a:rPr lang="zh-TW" altLang="en-US" sz="1200" kern="1200" dirty="0" smtClean="0">
              <a:solidFill>
                <a:srgbClr val="80FF00"/>
              </a:solidFill>
            </a:rPr>
            <a:t>月</a:t>
          </a:r>
          <a:r>
            <a:rPr lang="en-US" altLang="zh-TW" sz="1200" kern="1200" dirty="0" smtClean="0">
              <a:solidFill>
                <a:srgbClr val="80FF00"/>
              </a:solidFill>
            </a:rPr>
            <a:t>)</a:t>
          </a:r>
          <a:endParaRPr lang="zh-TW" altLang="en-US" sz="1200" kern="1200" dirty="0">
            <a:solidFill>
              <a:srgbClr val="80FF00"/>
            </a:solidFill>
          </a:endParaRPr>
        </a:p>
      </dsp:txBody>
      <dsp:txXfrm>
        <a:off x="2475743" y="460533"/>
        <a:ext cx="2952801" cy="365201"/>
      </dsp:txXfrm>
    </dsp:sp>
    <dsp:sp modelId="{D47513A2-4751-A443-91BB-F820D03B1A44}">
      <dsp:nvSpPr>
        <dsp:cNvPr id="0" name=""/>
        <dsp:cNvSpPr/>
      </dsp:nvSpPr>
      <dsp:spPr>
        <a:xfrm>
          <a:off x="2475743" y="917035"/>
          <a:ext cx="2961689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>
              <a:solidFill>
                <a:srgbClr val="80FF00"/>
              </a:solidFill>
            </a:rPr>
            <a:t>核心功能確定</a:t>
          </a:r>
          <a:r>
            <a:rPr lang="en-US" altLang="zh-TW" sz="1100" kern="1200" dirty="0" smtClean="0">
              <a:solidFill>
                <a:srgbClr val="80FF00"/>
              </a:solidFill>
            </a:rPr>
            <a:t>(7</a:t>
          </a:r>
          <a:r>
            <a:rPr lang="zh-TW" altLang="en-US" sz="1100" kern="1200" dirty="0" smtClean="0">
              <a:solidFill>
                <a:srgbClr val="80FF00"/>
              </a:solidFill>
            </a:rPr>
            <a:t>月</a:t>
          </a:r>
          <a:r>
            <a:rPr lang="en-US" altLang="zh-TW" sz="1100" kern="1200" dirty="0" smtClean="0">
              <a:solidFill>
                <a:srgbClr val="80FF00"/>
              </a:solidFill>
            </a:rPr>
            <a:t>)</a:t>
          </a:r>
          <a:endParaRPr lang="zh-TW" altLang="en-US" sz="1100" kern="1200" dirty="0">
            <a:solidFill>
              <a:srgbClr val="80FF00"/>
            </a:solidFill>
          </a:endParaRPr>
        </a:p>
      </dsp:txBody>
      <dsp:txXfrm>
        <a:off x="2475743" y="917035"/>
        <a:ext cx="2961689" cy="365201"/>
      </dsp:txXfrm>
    </dsp:sp>
    <dsp:sp modelId="{DE3FDB47-A713-D942-A750-BF225ED77F0C}">
      <dsp:nvSpPr>
        <dsp:cNvPr id="0" name=""/>
        <dsp:cNvSpPr/>
      </dsp:nvSpPr>
      <dsp:spPr>
        <a:xfrm>
          <a:off x="2475743" y="1373537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>
              <a:solidFill>
                <a:srgbClr val="80FF00"/>
              </a:solidFill>
            </a:rPr>
            <a:t>社群網站框架</a:t>
          </a:r>
          <a:r>
            <a:rPr lang="en-US" altLang="zh-TW" sz="1100" kern="1200" dirty="0" smtClean="0">
              <a:solidFill>
                <a:srgbClr val="80FF00"/>
              </a:solidFill>
            </a:rPr>
            <a:t>(8</a:t>
          </a:r>
          <a:r>
            <a:rPr lang="zh-TW" altLang="en-US" sz="1100" kern="1200" dirty="0" smtClean="0">
              <a:solidFill>
                <a:srgbClr val="80FF00"/>
              </a:solidFill>
            </a:rPr>
            <a:t>月</a:t>
          </a:r>
          <a:r>
            <a:rPr lang="en-US" altLang="zh-TW" sz="1100" kern="1200" dirty="0" smtClean="0">
              <a:solidFill>
                <a:srgbClr val="80FF00"/>
              </a:solidFill>
            </a:rPr>
            <a:t>)</a:t>
          </a:r>
          <a:endParaRPr lang="zh-TW" altLang="en-US" sz="1100" kern="1200" dirty="0">
            <a:solidFill>
              <a:srgbClr val="80FF00"/>
            </a:solidFill>
          </a:endParaRPr>
        </a:p>
      </dsp:txBody>
      <dsp:txXfrm>
        <a:off x="2475743" y="1373537"/>
        <a:ext cx="2952801" cy="365201"/>
      </dsp:txXfrm>
    </dsp:sp>
    <dsp:sp modelId="{1AF8C5B4-199F-D248-AE83-AC8C28C9EF58}">
      <dsp:nvSpPr>
        <dsp:cNvPr id="0" name=""/>
        <dsp:cNvSpPr/>
      </dsp:nvSpPr>
      <dsp:spPr>
        <a:xfrm rot="16200000">
          <a:off x="1092512" y="3199547"/>
          <a:ext cx="1922114" cy="365201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基本功能</a:t>
          </a:r>
          <a:endParaRPr lang="zh-TW" altLang="en-US" sz="1900" kern="1200" dirty="0"/>
        </a:p>
      </dsp:txBody>
      <dsp:txXfrm>
        <a:off x="1092512" y="3199547"/>
        <a:ext cx="1922114" cy="365201"/>
      </dsp:txXfrm>
    </dsp:sp>
    <dsp:sp modelId="{96813A42-B7B3-8B4D-9A13-318CB424E205}">
      <dsp:nvSpPr>
        <dsp:cNvPr id="0" name=""/>
        <dsp:cNvSpPr/>
      </dsp:nvSpPr>
      <dsp:spPr>
        <a:xfrm>
          <a:off x="2475743" y="1830040"/>
          <a:ext cx="2977118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>
              <a:solidFill>
                <a:srgbClr val="80FF00"/>
              </a:solidFill>
            </a:rPr>
            <a:t>好友功能</a:t>
          </a:r>
          <a:r>
            <a:rPr lang="en-US" altLang="zh-TW" sz="1100" kern="1200" dirty="0" smtClean="0">
              <a:solidFill>
                <a:srgbClr val="80FF00"/>
              </a:solidFill>
            </a:rPr>
            <a:t>(8</a:t>
          </a:r>
          <a:r>
            <a:rPr lang="zh-TW" altLang="en-US" sz="1100" kern="1200" dirty="0" smtClean="0">
              <a:solidFill>
                <a:srgbClr val="80FF00"/>
              </a:solidFill>
            </a:rPr>
            <a:t>月</a:t>
          </a:r>
          <a:r>
            <a:rPr lang="en-US" altLang="zh-TW" sz="1100" kern="1200" dirty="0" smtClean="0">
              <a:solidFill>
                <a:srgbClr val="80FF00"/>
              </a:solidFill>
            </a:rPr>
            <a:t>)</a:t>
          </a:r>
          <a:endParaRPr lang="zh-TW" altLang="en-US" sz="1100" kern="1200" dirty="0">
            <a:solidFill>
              <a:srgbClr val="80FF00"/>
            </a:solidFill>
          </a:endParaRPr>
        </a:p>
      </dsp:txBody>
      <dsp:txXfrm>
        <a:off x="2475743" y="1830040"/>
        <a:ext cx="2977118" cy="365201"/>
      </dsp:txXfrm>
    </dsp:sp>
    <dsp:sp modelId="{FF43B749-AB5B-0C43-9FE5-BFA1D9DFFF65}">
      <dsp:nvSpPr>
        <dsp:cNvPr id="0" name=""/>
        <dsp:cNvSpPr/>
      </dsp:nvSpPr>
      <dsp:spPr>
        <a:xfrm>
          <a:off x="2475743" y="2286542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>
              <a:solidFill>
                <a:srgbClr val="80FF00"/>
              </a:solidFill>
            </a:rPr>
            <a:t>檔案牆</a:t>
          </a:r>
          <a:r>
            <a:rPr lang="en-US" altLang="zh-TW" sz="1100" kern="1200" dirty="0" smtClean="0">
              <a:solidFill>
                <a:srgbClr val="80FF00"/>
              </a:solidFill>
            </a:rPr>
            <a:t>(9</a:t>
          </a:r>
          <a:r>
            <a:rPr lang="zh-TW" altLang="en-US" sz="1100" kern="1200" dirty="0" smtClean="0">
              <a:solidFill>
                <a:srgbClr val="80FF00"/>
              </a:solidFill>
            </a:rPr>
            <a:t>月</a:t>
          </a:r>
          <a:r>
            <a:rPr lang="en-US" altLang="zh-TW" sz="1100" kern="1200" dirty="0" smtClean="0">
              <a:solidFill>
                <a:srgbClr val="80FF00"/>
              </a:solidFill>
            </a:rPr>
            <a:t>)</a:t>
          </a:r>
          <a:endParaRPr lang="zh-TW" altLang="en-US" sz="1100" kern="1200" dirty="0">
            <a:solidFill>
              <a:srgbClr val="80FF00"/>
            </a:solidFill>
          </a:endParaRPr>
        </a:p>
      </dsp:txBody>
      <dsp:txXfrm>
        <a:off x="2475743" y="2286542"/>
        <a:ext cx="2952801" cy="365201"/>
      </dsp:txXfrm>
    </dsp:sp>
    <dsp:sp modelId="{71A37E33-BBE0-554F-B1A0-F7DBB37FC641}">
      <dsp:nvSpPr>
        <dsp:cNvPr id="0" name=""/>
        <dsp:cNvSpPr/>
      </dsp:nvSpPr>
      <dsp:spPr>
        <a:xfrm>
          <a:off x="2475743" y="2743044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>
              <a:solidFill>
                <a:srgbClr val="66FFFF"/>
              </a:solidFill>
            </a:rPr>
            <a:t>社團</a:t>
          </a:r>
          <a:r>
            <a:rPr lang="en-US" altLang="zh-TW" sz="1100" kern="1200" dirty="0" smtClean="0">
              <a:solidFill>
                <a:srgbClr val="66FFFF"/>
              </a:solidFill>
            </a:rPr>
            <a:t>(10</a:t>
          </a:r>
          <a:r>
            <a:rPr lang="zh-TW" altLang="en-US" sz="1100" kern="1200" dirty="0" smtClean="0">
              <a:solidFill>
                <a:srgbClr val="66FFFF"/>
              </a:solidFill>
            </a:rPr>
            <a:t>月</a:t>
          </a:r>
          <a:r>
            <a:rPr lang="en-US" altLang="zh-TW" sz="1100" kern="1200" dirty="0" smtClean="0">
              <a:solidFill>
                <a:srgbClr val="66FFFF"/>
              </a:solidFill>
            </a:rPr>
            <a:t>)</a:t>
          </a:r>
          <a:endParaRPr lang="zh-TW" altLang="en-US" sz="1100" kern="1200" dirty="0">
            <a:solidFill>
              <a:srgbClr val="66FFFF"/>
            </a:solidFill>
          </a:endParaRPr>
        </a:p>
      </dsp:txBody>
      <dsp:txXfrm>
        <a:off x="2475743" y="2743044"/>
        <a:ext cx="2952801" cy="365201"/>
      </dsp:txXfrm>
    </dsp:sp>
    <dsp:sp modelId="{19CDE7EE-A227-214A-B544-9B9849B43DA0}">
      <dsp:nvSpPr>
        <dsp:cNvPr id="0" name=""/>
        <dsp:cNvSpPr/>
      </dsp:nvSpPr>
      <dsp:spPr>
        <a:xfrm>
          <a:off x="2475743" y="3199547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>
              <a:solidFill>
                <a:srgbClr val="66FFFF"/>
              </a:solidFill>
            </a:rPr>
            <a:t>對話筐</a:t>
          </a:r>
          <a:r>
            <a:rPr lang="en-US" altLang="zh-TW" sz="1100" kern="1200" dirty="0" smtClean="0">
              <a:solidFill>
                <a:srgbClr val="66FFFF"/>
              </a:solidFill>
            </a:rPr>
            <a:t>(10</a:t>
          </a:r>
          <a:r>
            <a:rPr lang="zh-TW" altLang="en-US" sz="1100" kern="1200" dirty="0" smtClean="0">
              <a:solidFill>
                <a:srgbClr val="66FFFF"/>
              </a:solidFill>
            </a:rPr>
            <a:t>月</a:t>
          </a:r>
          <a:r>
            <a:rPr lang="en-US" altLang="zh-TW" sz="1100" kern="1200" dirty="0" smtClean="0">
              <a:solidFill>
                <a:srgbClr val="66FFFF"/>
              </a:solidFill>
            </a:rPr>
            <a:t>)</a:t>
          </a:r>
          <a:endParaRPr lang="zh-TW" altLang="en-US" sz="1100" kern="1200" dirty="0" smtClean="0">
            <a:solidFill>
              <a:srgbClr val="66FFFF"/>
            </a:solidFill>
          </a:endParaRPr>
        </a:p>
      </dsp:txBody>
      <dsp:txXfrm>
        <a:off x="2475743" y="3199547"/>
        <a:ext cx="2952801" cy="365201"/>
      </dsp:txXfrm>
    </dsp:sp>
    <dsp:sp modelId="{5E613FF5-2A76-0941-875B-6790B2F307ED}">
      <dsp:nvSpPr>
        <dsp:cNvPr id="0" name=""/>
        <dsp:cNvSpPr/>
      </dsp:nvSpPr>
      <dsp:spPr>
        <a:xfrm>
          <a:off x="2475743" y="3656049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語音對話</a:t>
          </a:r>
          <a:r>
            <a:rPr lang="en-US" altLang="zh-TW" sz="1100" kern="1200" dirty="0" smtClean="0"/>
            <a:t>(11</a:t>
          </a:r>
          <a:r>
            <a:rPr lang="zh-TW" altLang="en-US" sz="1100" kern="1200" dirty="0" smtClean="0"/>
            <a:t>月</a:t>
          </a:r>
          <a:r>
            <a:rPr lang="en-US" altLang="zh-TW" sz="1100" kern="1200" dirty="0" smtClean="0"/>
            <a:t>)</a:t>
          </a:r>
          <a:endParaRPr lang="zh-TW" altLang="en-US" sz="1100" kern="1200" dirty="0" smtClean="0"/>
        </a:p>
      </dsp:txBody>
      <dsp:txXfrm>
        <a:off x="2475743" y="3656049"/>
        <a:ext cx="2952801" cy="365201"/>
      </dsp:txXfrm>
    </dsp:sp>
    <dsp:sp modelId="{7731E535-E02C-FB46-93A1-8C83C1011424}">
      <dsp:nvSpPr>
        <dsp:cNvPr id="0" name=""/>
        <dsp:cNvSpPr/>
      </dsp:nvSpPr>
      <dsp:spPr>
        <a:xfrm>
          <a:off x="2475743" y="4112551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設定頁面</a:t>
          </a:r>
          <a:r>
            <a:rPr lang="en-US" altLang="zh-TW" sz="1100" kern="1200" dirty="0" smtClean="0"/>
            <a:t>(11</a:t>
          </a:r>
          <a:r>
            <a:rPr lang="zh-TW" altLang="en-US" sz="1100" kern="1200" dirty="0" smtClean="0"/>
            <a:t>月</a:t>
          </a:r>
          <a:r>
            <a:rPr lang="en-US" altLang="zh-TW" sz="1100" kern="1200" dirty="0" smtClean="0"/>
            <a:t>)</a:t>
          </a:r>
          <a:endParaRPr lang="zh-TW" altLang="en-US" sz="1100" kern="1200" dirty="0" smtClean="0"/>
        </a:p>
      </dsp:txBody>
      <dsp:txXfrm>
        <a:off x="2475743" y="4112551"/>
        <a:ext cx="2952801" cy="365201"/>
      </dsp:txXfrm>
    </dsp:sp>
    <dsp:sp modelId="{5F9E8BCD-7984-8344-BA00-C0703AE5F2F9}">
      <dsp:nvSpPr>
        <dsp:cNvPr id="0" name=""/>
        <dsp:cNvSpPr/>
      </dsp:nvSpPr>
      <dsp:spPr>
        <a:xfrm>
          <a:off x="2475743" y="4569053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通知頁面</a:t>
          </a:r>
          <a:r>
            <a:rPr lang="en-US" altLang="zh-TW" sz="1100" kern="1200" dirty="0" smtClean="0"/>
            <a:t>(12</a:t>
          </a:r>
          <a:r>
            <a:rPr lang="zh-TW" altLang="en-US" sz="1100" kern="1200" dirty="0" smtClean="0"/>
            <a:t>月</a:t>
          </a:r>
          <a:r>
            <a:rPr lang="en-US" altLang="zh-TW" sz="1100" kern="1200" dirty="0" smtClean="0"/>
            <a:t>)</a:t>
          </a:r>
          <a:endParaRPr lang="zh-TW" altLang="en-US" sz="1100" kern="1200" dirty="0" smtClean="0"/>
        </a:p>
      </dsp:txBody>
      <dsp:txXfrm>
        <a:off x="2475743" y="4569053"/>
        <a:ext cx="2952801" cy="365201"/>
      </dsp:txXfrm>
    </dsp:sp>
    <dsp:sp modelId="{D8DC0E8C-0387-2B41-B676-921F6D721D42}">
      <dsp:nvSpPr>
        <dsp:cNvPr id="0" name=""/>
        <dsp:cNvSpPr/>
      </dsp:nvSpPr>
      <dsp:spPr>
        <a:xfrm rot="16200000">
          <a:off x="1092512" y="5710309"/>
          <a:ext cx="1922114" cy="365201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加強功能</a:t>
          </a:r>
          <a:endParaRPr lang="zh-TW" altLang="en-US" sz="1900" kern="1200" dirty="0"/>
        </a:p>
      </dsp:txBody>
      <dsp:txXfrm>
        <a:off x="1092512" y="5710309"/>
        <a:ext cx="1922114" cy="365201"/>
      </dsp:txXfrm>
    </dsp:sp>
    <dsp:sp modelId="{1D73D64B-30D8-F549-B780-5F5AB9617045}">
      <dsp:nvSpPr>
        <dsp:cNvPr id="0" name=""/>
        <dsp:cNvSpPr/>
      </dsp:nvSpPr>
      <dsp:spPr>
        <a:xfrm>
          <a:off x="2475743" y="5025556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帳戶安全</a:t>
          </a:r>
          <a:r>
            <a:rPr lang="en-US" altLang="zh-TW" sz="1100" kern="1200" dirty="0" smtClean="0"/>
            <a:t>(12</a:t>
          </a:r>
          <a:r>
            <a:rPr lang="zh-TW" altLang="en-US" sz="1100" kern="1200" dirty="0" smtClean="0"/>
            <a:t>月</a:t>
          </a:r>
          <a:r>
            <a:rPr lang="en-US" altLang="zh-TW" sz="1100" kern="1200" dirty="0" smtClean="0"/>
            <a:t>)</a:t>
          </a:r>
          <a:endParaRPr lang="zh-TW" altLang="en-US" sz="1100" kern="1200" dirty="0"/>
        </a:p>
      </dsp:txBody>
      <dsp:txXfrm>
        <a:off x="2475743" y="5025556"/>
        <a:ext cx="2952801" cy="365201"/>
      </dsp:txXfrm>
    </dsp:sp>
    <dsp:sp modelId="{2036B8DA-D54F-3B46-9C8F-CA2F85806F48}">
      <dsp:nvSpPr>
        <dsp:cNvPr id="0" name=""/>
        <dsp:cNvSpPr/>
      </dsp:nvSpPr>
      <dsp:spPr>
        <a:xfrm>
          <a:off x="2475743" y="5482058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效能</a:t>
          </a:r>
          <a:r>
            <a:rPr lang="en-US" altLang="zh-TW" sz="1100" kern="1200" dirty="0" smtClean="0"/>
            <a:t>(1</a:t>
          </a:r>
          <a:r>
            <a:rPr lang="zh-TW" altLang="en-US" sz="1100" kern="1200" dirty="0" smtClean="0"/>
            <a:t>月</a:t>
          </a:r>
          <a:r>
            <a:rPr lang="en-US" altLang="zh-TW" sz="1100" kern="1200" dirty="0" smtClean="0"/>
            <a:t>)</a:t>
          </a:r>
          <a:endParaRPr lang="zh-TW" altLang="en-US" sz="1100" kern="1200" dirty="0"/>
        </a:p>
      </dsp:txBody>
      <dsp:txXfrm>
        <a:off x="2475743" y="5482058"/>
        <a:ext cx="2952801" cy="365201"/>
      </dsp:txXfrm>
    </dsp:sp>
    <dsp:sp modelId="{CB6892E1-E9B8-CB48-85BC-7B480D3E3E3B}">
      <dsp:nvSpPr>
        <dsp:cNvPr id="0" name=""/>
        <dsp:cNvSpPr/>
      </dsp:nvSpPr>
      <dsp:spPr>
        <a:xfrm>
          <a:off x="2475743" y="5938560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伺服器安全</a:t>
          </a:r>
          <a:r>
            <a:rPr lang="en-US" altLang="zh-TW" sz="1100" kern="1200" dirty="0" smtClean="0"/>
            <a:t>(1</a:t>
          </a:r>
          <a:r>
            <a:rPr lang="zh-TW" altLang="en-US" sz="1100" kern="1200" dirty="0" smtClean="0"/>
            <a:t>月</a:t>
          </a:r>
          <a:r>
            <a:rPr lang="en-US" altLang="zh-TW" sz="1100" kern="1200" dirty="0" smtClean="0"/>
            <a:t>)</a:t>
          </a:r>
          <a:endParaRPr lang="zh-TW" altLang="en-US" sz="1100" kern="1200" dirty="0" smtClean="0"/>
        </a:p>
      </dsp:txBody>
      <dsp:txXfrm>
        <a:off x="2475743" y="5938560"/>
        <a:ext cx="2952801" cy="365201"/>
      </dsp:txXfrm>
    </dsp:sp>
    <dsp:sp modelId="{4DC715DB-E582-D64A-B4C3-EA189821D10F}">
      <dsp:nvSpPr>
        <dsp:cNvPr id="0" name=""/>
        <dsp:cNvSpPr/>
      </dsp:nvSpPr>
      <dsp:spPr>
        <a:xfrm>
          <a:off x="2475743" y="6395063"/>
          <a:ext cx="2952801" cy="365201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alpha val="7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100" kern="1200" dirty="0" smtClean="0"/>
            <a:t>外觀</a:t>
          </a:r>
          <a:r>
            <a:rPr lang="en-US" altLang="zh-TW" sz="1100" kern="1200" dirty="0" smtClean="0"/>
            <a:t>(1</a:t>
          </a:r>
          <a:r>
            <a:rPr lang="zh-TW" altLang="en-US" sz="1100" kern="1200" dirty="0" smtClean="0"/>
            <a:t>月</a:t>
          </a:r>
          <a:r>
            <a:rPr lang="en-US" altLang="zh-TW" sz="1100" kern="1200" dirty="0" smtClean="0"/>
            <a:t>)</a:t>
          </a:r>
          <a:endParaRPr lang="zh-TW" altLang="en-US" sz="1100" kern="1200" dirty="0" smtClean="0"/>
        </a:p>
      </dsp:txBody>
      <dsp:txXfrm>
        <a:off x="2475743" y="6395063"/>
        <a:ext cx="2952801" cy="365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08873-DF4B-4C4A-A55C-823B98EF9D22}">
      <dsp:nvSpPr>
        <dsp:cNvPr id="0" name=""/>
        <dsp:cNvSpPr/>
      </dsp:nvSpPr>
      <dsp:spPr>
        <a:xfrm>
          <a:off x="2817310" y="3840"/>
          <a:ext cx="5496726" cy="5738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900" kern="1200" dirty="0" smtClean="0">
              <a:solidFill>
                <a:srgbClr val="292934"/>
              </a:solidFill>
            </a:rPr>
            <a:t>註冊、登入、登出、使用者頁面</a:t>
          </a:r>
          <a:endParaRPr lang="zh-TW" altLang="en-US" sz="900" kern="1200" dirty="0">
            <a:solidFill>
              <a:srgbClr val="292934"/>
            </a:solidFill>
          </a:endParaRPr>
        </a:p>
      </dsp:txBody>
      <dsp:txXfrm>
        <a:off x="2817310" y="75576"/>
        <a:ext cx="5281517" cy="430419"/>
      </dsp:txXfrm>
    </dsp:sp>
    <dsp:sp modelId="{8DBB231C-CAAA-D246-9A38-5F305D8C38A2}">
      <dsp:nvSpPr>
        <dsp:cNvPr id="0" name=""/>
        <dsp:cNvSpPr/>
      </dsp:nvSpPr>
      <dsp:spPr>
        <a:xfrm>
          <a:off x="847173" y="3840"/>
          <a:ext cx="1970136" cy="573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帳戶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875188" y="31855"/>
        <a:ext cx="1914106" cy="517861"/>
      </dsp:txXfrm>
    </dsp:sp>
    <dsp:sp modelId="{12C5C628-71A1-A04E-9C96-F39E31C2EC82}">
      <dsp:nvSpPr>
        <dsp:cNvPr id="0" name=""/>
        <dsp:cNvSpPr/>
      </dsp:nvSpPr>
      <dsp:spPr>
        <a:xfrm>
          <a:off x="2817310" y="635121"/>
          <a:ext cx="5496726" cy="5738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900" kern="1200" dirty="0" smtClean="0">
              <a:solidFill>
                <a:srgbClr val="292934"/>
              </a:solidFill>
            </a:rPr>
            <a:t>Po</a:t>
          </a:r>
          <a:r>
            <a:rPr lang="zh-TW" altLang="en-US" sz="900" kern="1200" dirty="0" smtClean="0">
              <a:solidFill>
                <a:srgbClr val="292934"/>
              </a:solidFill>
            </a:rPr>
            <a:t>文、修改文章、刪除文章、評論功能</a:t>
          </a:r>
          <a:endParaRPr lang="zh-TW" altLang="en-US" sz="900" kern="1200" dirty="0">
            <a:solidFill>
              <a:srgbClr val="0000FF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900" kern="1200" dirty="0" smtClean="0">
              <a:solidFill>
                <a:schemeClr val="tx1"/>
              </a:solidFill>
            </a:rPr>
            <a:t>標籤整理、搜尋文章、轉載功能、閱讀數目統計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2817310" y="706857"/>
        <a:ext cx="5281517" cy="430419"/>
      </dsp:txXfrm>
    </dsp:sp>
    <dsp:sp modelId="{48909862-EB06-0348-93F9-A21F64A8678F}">
      <dsp:nvSpPr>
        <dsp:cNvPr id="0" name=""/>
        <dsp:cNvSpPr/>
      </dsp:nvSpPr>
      <dsp:spPr>
        <a:xfrm>
          <a:off x="847173" y="635121"/>
          <a:ext cx="1970136" cy="573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文章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875188" y="663136"/>
        <a:ext cx="1914106" cy="517861"/>
      </dsp:txXfrm>
    </dsp:sp>
    <dsp:sp modelId="{CD28BBDF-2FDB-B14D-AA85-D8D3CB968488}">
      <dsp:nvSpPr>
        <dsp:cNvPr id="0" name=""/>
        <dsp:cNvSpPr/>
      </dsp:nvSpPr>
      <dsp:spPr>
        <a:xfrm>
          <a:off x="2817310" y="1266401"/>
          <a:ext cx="5496726" cy="5738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900" kern="1200" dirty="0" smtClean="0">
              <a:solidFill>
                <a:srgbClr val="292934"/>
              </a:solidFill>
            </a:rPr>
            <a:t>大頭貼、文章附圖</a:t>
          </a:r>
          <a:endParaRPr lang="zh-TW" altLang="en-US" sz="900" kern="1200" dirty="0">
            <a:solidFill>
              <a:srgbClr val="292934"/>
            </a:solidFill>
          </a:endParaRPr>
        </a:p>
      </dsp:txBody>
      <dsp:txXfrm>
        <a:off x="2817310" y="1338137"/>
        <a:ext cx="5281517" cy="430419"/>
      </dsp:txXfrm>
    </dsp:sp>
    <dsp:sp modelId="{2BFA3246-9691-A34A-B1E7-41A55EA08F12}">
      <dsp:nvSpPr>
        <dsp:cNvPr id="0" name=""/>
        <dsp:cNvSpPr/>
      </dsp:nvSpPr>
      <dsp:spPr>
        <a:xfrm>
          <a:off x="847173" y="1266401"/>
          <a:ext cx="1970136" cy="573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圖片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875188" y="1294416"/>
        <a:ext cx="1914106" cy="517861"/>
      </dsp:txXfrm>
    </dsp:sp>
    <dsp:sp modelId="{7DCCFA42-20D1-B243-95F1-093161B15C5F}">
      <dsp:nvSpPr>
        <dsp:cNvPr id="0" name=""/>
        <dsp:cNvSpPr/>
      </dsp:nvSpPr>
      <dsp:spPr>
        <a:xfrm>
          <a:off x="2817310" y="1897682"/>
          <a:ext cx="5496726" cy="5738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900" kern="1200" dirty="0" smtClean="0">
              <a:solidFill>
                <a:srgbClr val="292934"/>
              </a:solidFill>
            </a:rPr>
            <a:t>上傳檔案、</a:t>
          </a:r>
          <a:r>
            <a:rPr lang="zh-TW" altLang="en-US" sz="900" kern="1200" dirty="0" smtClean="0">
              <a:solidFill>
                <a:schemeClr val="tx1"/>
              </a:solidFill>
            </a:rPr>
            <a:t>下載檔案、預覽檔案、刪除檔案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2817310" y="1969418"/>
        <a:ext cx="5281517" cy="430419"/>
      </dsp:txXfrm>
    </dsp:sp>
    <dsp:sp modelId="{68D444BC-84E6-4A44-91A3-B088407AC1C1}">
      <dsp:nvSpPr>
        <dsp:cNvPr id="0" name=""/>
        <dsp:cNvSpPr/>
      </dsp:nvSpPr>
      <dsp:spPr>
        <a:xfrm>
          <a:off x="847173" y="1897682"/>
          <a:ext cx="1970136" cy="573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檔案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875188" y="1925697"/>
        <a:ext cx="1914106" cy="517861"/>
      </dsp:txXfrm>
    </dsp:sp>
    <dsp:sp modelId="{2A1EB2A3-B6BA-4A4E-BBDE-70E99D95A171}">
      <dsp:nvSpPr>
        <dsp:cNvPr id="0" name=""/>
        <dsp:cNvSpPr/>
      </dsp:nvSpPr>
      <dsp:spPr>
        <a:xfrm>
          <a:off x="2817310" y="2528963"/>
          <a:ext cx="5496726" cy="5738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900" kern="1200" dirty="0" smtClean="0">
              <a:solidFill>
                <a:srgbClr val="292934"/>
              </a:solidFill>
            </a:rPr>
            <a:t>搜尋好友、加入好友、刪除好友</a:t>
          </a:r>
          <a:endParaRPr lang="zh-TW" altLang="en-US" sz="900" kern="1200" dirty="0">
            <a:solidFill>
              <a:srgbClr val="292934"/>
            </a:solidFill>
          </a:endParaRPr>
        </a:p>
      </dsp:txBody>
      <dsp:txXfrm>
        <a:off x="2817310" y="2600699"/>
        <a:ext cx="5281517" cy="430419"/>
      </dsp:txXfrm>
    </dsp:sp>
    <dsp:sp modelId="{BBD76DD2-2B0F-5C4D-92D1-68DBC8AEABC9}">
      <dsp:nvSpPr>
        <dsp:cNvPr id="0" name=""/>
        <dsp:cNvSpPr/>
      </dsp:nvSpPr>
      <dsp:spPr>
        <a:xfrm>
          <a:off x="847173" y="2517646"/>
          <a:ext cx="1970136" cy="573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好友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875188" y="2545661"/>
        <a:ext cx="1914106" cy="517861"/>
      </dsp:txXfrm>
    </dsp:sp>
    <dsp:sp modelId="{7E2AD927-B6EE-3741-B9A4-C839B5D65C30}">
      <dsp:nvSpPr>
        <dsp:cNvPr id="0" name=""/>
        <dsp:cNvSpPr/>
      </dsp:nvSpPr>
      <dsp:spPr>
        <a:xfrm>
          <a:off x="2817310" y="3160244"/>
          <a:ext cx="5496726" cy="5738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900" kern="1200" dirty="0" smtClean="0">
              <a:solidFill>
                <a:srgbClr val="FF0000"/>
              </a:solidFill>
            </a:rPr>
            <a:t>新增社團、新增成員、社團</a:t>
          </a:r>
          <a:r>
            <a:rPr lang="en-US" altLang="zh-TW" sz="900" kern="1200" dirty="0" err="1" smtClean="0">
              <a:solidFill>
                <a:srgbClr val="FF0000"/>
              </a:solidFill>
            </a:rPr>
            <a:t>po</a:t>
          </a:r>
          <a:r>
            <a:rPr lang="zh-TW" altLang="en-US" sz="900" kern="1200" dirty="0" smtClean="0">
              <a:solidFill>
                <a:srgbClr val="FF0000"/>
              </a:solidFill>
            </a:rPr>
            <a:t>文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2817310" y="3231980"/>
        <a:ext cx="5281517" cy="430419"/>
      </dsp:txXfrm>
    </dsp:sp>
    <dsp:sp modelId="{F3ED28D9-9ADE-2F44-AF08-8DAE83DA4303}">
      <dsp:nvSpPr>
        <dsp:cNvPr id="0" name=""/>
        <dsp:cNvSpPr/>
      </dsp:nvSpPr>
      <dsp:spPr>
        <a:xfrm>
          <a:off x="847173" y="3148927"/>
          <a:ext cx="1970136" cy="573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社團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875188" y="3176942"/>
        <a:ext cx="1914106" cy="517861"/>
      </dsp:txXfrm>
    </dsp:sp>
    <dsp:sp modelId="{322FE239-67DD-1443-9C84-FBE7859BFD00}">
      <dsp:nvSpPr>
        <dsp:cNvPr id="0" name=""/>
        <dsp:cNvSpPr/>
      </dsp:nvSpPr>
      <dsp:spPr>
        <a:xfrm>
          <a:off x="2825995" y="3795364"/>
          <a:ext cx="5496726" cy="5738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簡易廣播對話</a:t>
          </a:r>
          <a:endParaRPr lang="zh-TW" altLang="en-US" sz="900" kern="1200" dirty="0">
            <a:solidFill>
              <a:srgbClr val="FF00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900" kern="1200" dirty="0">
            <a:solidFill>
              <a:srgbClr val="FF0000"/>
            </a:solidFill>
          </a:endParaRPr>
        </a:p>
      </dsp:txBody>
      <dsp:txXfrm>
        <a:off x="2825995" y="3867100"/>
        <a:ext cx="5281517" cy="430419"/>
      </dsp:txXfrm>
    </dsp:sp>
    <dsp:sp modelId="{6EED25CC-FE1A-D645-9D9E-BCA6D504C2F9}">
      <dsp:nvSpPr>
        <dsp:cNvPr id="0" name=""/>
        <dsp:cNvSpPr/>
      </dsp:nvSpPr>
      <dsp:spPr>
        <a:xfrm>
          <a:off x="847173" y="3780208"/>
          <a:ext cx="1970136" cy="573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>
              <a:solidFill>
                <a:schemeClr val="tx1"/>
              </a:solidFill>
            </a:rPr>
            <a:t>對話筐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875188" y="3808223"/>
        <a:ext cx="1914106" cy="517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9F707-5015-5341-A00F-A136D1B809A1}">
      <dsp:nvSpPr>
        <dsp:cNvPr id="0" name=""/>
        <dsp:cNvSpPr/>
      </dsp:nvSpPr>
      <dsp:spPr>
        <a:xfrm rot="5400000">
          <a:off x="-196011" y="198507"/>
          <a:ext cx="1306740" cy="914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9</a:t>
          </a:r>
          <a:endParaRPr lang="zh-TW" altLang="en-US" sz="2700" kern="1200" dirty="0"/>
        </a:p>
      </dsp:txBody>
      <dsp:txXfrm rot="-5400000">
        <a:off x="0" y="459855"/>
        <a:ext cx="914718" cy="392022"/>
      </dsp:txXfrm>
    </dsp:sp>
    <dsp:sp modelId="{9D1446FA-FD10-234D-A6BF-758172656448}">
      <dsp:nvSpPr>
        <dsp:cNvPr id="0" name=""/>
        <dsp:cNvSpPr/>
      </dsp:nvSpPr>
      <dsp:spPr>
        <a:xfrm rot="5400000">
          <a:off x="2377748" y="-1460609"/>
          <a:ext cx="849381" cy="3775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檔案牆（詹昇）</a:t>
          </a:r>
          <a:endParaRPr lang="zh-TW" altLang="en-US" sz="1100" kern="1200" dirty="0"/>
        </a:p>
      </dsp:txBody>
      <dsp:txXfrm rot="-5400000">
        <a:off x="914719" y="43883"/>
        <a:ext cx="3733977" cy="766455"/>
      </dsp:txXfrm>
    </dsp:sp>
    <dsp:sp modelId="{7E65C011-AD76-5640-B9F0-769FCC5EFA02}">
      <dsp:nvSpPr>
        <dsp:cNvPr id="0" name=""/>
        <dsp:cNvSpPr/>
      </dsp:nvSpPr>
      <dsp:spPr>
        <a:xfrm rot="5400000">
          <a:off x="-196011" y="1380875"/>
          <a:ext cx="1306740" cy="914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10</a:t>
          </a:r>
          <a:endParaRPr lang="zh-TW" altLang="en-US" sz="2700" kern="1200" dirty="0"/>
        </a:p>
      </dsp:txBody>
      <dsp:txXfrm rot="-5400000">
        <a:off x="0" y="1642223"/>
        <a:ext cx="914718" cy="392022"/>
      </dsp:txXfrm>
    </dsp:sp>
    <dsp:sp modelId="{4ABB1742-1A13-FE40-B72F-76BF592A1605}">
      <dsp:nvSpPr>
        <dsp:cNvPr id="0" name=""/>
        <dsp:cNvSpPr/>
      </dsp:nvSpPr>
      <dsp:spPr>
        <a:xfrm rot="5400000">
          <a:off x="2377748" y="-278165"/>
          <a:ext cx="849381" cy="3775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社團（陳宗詮）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對話筐（詹昇）</a:t>
          </a:r>
          <a:endParaRPr lang="zh-TW" altLang="en-US" sz="1100" kern="1200" dirty="0"/>
        </a:p>
      </dsp:txBody>
      <dsp:txXfrm rot="-5400000">
        <a:off x="914719" y="1226327"/>
        <a:ext cx="3733977" cy="766455"/>
      </dsp:txXfrm>
    </dsp:sp>
    <dsp:sp modelId="{4534D5C9-0702-DD41-875C-4304CD615E15}">
      <dsp:nvSpPr>
        <dsp:cNvPr id="0" name=""/>
        <dsp:cNvSpPr/>
      </dsp:nvSpPr>
      <dsp:spPr>
        <a:xfrm rot="5400000">
          <a:off x="-196011" y="2563242"/>
          <a:ext cx="1306740" cy="914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11</a:t>
          </a:r>
          <a:endParaRPr lang="zh-TW" altLang="en-US" sz="2700" kern="1200" dirty="0"/>
        </a:p>
      </dsp:txBody>
      <dsp:txXfrm rot="-5400000">
        <a:off x="0" y="2824590"/>
        <a:ext cx="914718" cy="392022"/>
      </dsp:txXfrm>
    </dsp:sp>
    <dsp:sp modelId="{0FFFCAE1-5862-FC4D-B5F9-FA2FBD48BAED}">
      <dsp:nvSpPr>
        <dsp:cNvPr id="0" name=""/>
        <dsp:cNvSpPr/>
      </dsp:nvSpPr>
      <dsp:spPr>
        <a:xfrm rot="5400000">
          <a:off x="2377748" y="904202"/>
          <a:ext cx="849381" cy="3775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語音對話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設定頁面</a:t>
          </a:r>
          <a:endParaRPr lang="zh-TW" altLang="en-US" sz="1100" kern="1200" dirty="0"/>
        </a:p>
      </dsp:txBody>
      <dsp:txXfrm rot="-5400000">
        <a:off x="914719" y="2408695"/>
        <a:ext cx="3733977" cy="766455"/>
      </dsp:txXfrm>
    </dsp:sp>
    <dsp:sp modelId="{37D530C2-BB3C-5D4C-9C98-BC42DE81E59B}">
      <dsp:nvSpPr>
        <dsp:cNvPr id="0" name=""/>
        <dsp:cNvSpPr/>
      </dsp:nvSpPr>
      <dsp:spPr>
        <a:xfrm rot="5400000">
          <a:off x="-196011" y="3745610"/>
          <a:ext cx="1306740" cy="914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12</a:t>
          </a:r>
          <a:endParaRPr lang="zh-TW" altLang="en-US" sz="2700" kern="1200" dirty="0"/>
        </a:p>
      </dsp:txBody>
      <dsp:txXfrm rot="-5400000">
        <a:off x="0" y="4006958"/>
        <a:ext cx="914718" cy="392022"/>
      </dsp:txXfrm>
    </dsp:sp>
    <dsp:sp modelId="{BB14DD14-0A7A-9A4B-8EB1-283AC70D7591}">
      <dsp:nvSpPr>
        <dsp:cNvPr id="0" name=""/>
        <dsp:cNvSpPr/>
      </dsp:nvSpPr>
      <dsp:spPr>
        <a:xfrm rot="5400000">
          <a:off x="2377748" y="2086569"/>
          <a:ext cx="849381" cy="3775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通知頁面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帳戶安全</a:t>
          </a:r>
          <a:endParaRPr lang="zh-TW" altLang="en-US" sz="1100" kern="1200" dirty="0"/>
        </a:p>
      </dsp:txBody>
      <dsp:txXfrm rot="-5400000">
        <a:off x="914719" y="3591062"/>
        <a:ext cx="3733977" cy="766455"/>
      </dsp:txXfrm>
    </dsp:sp>
    <dsp:sp modelId="{C6C2ADD7-FEA3-6D44-B88E-4CBDA28862CE}">
      <dsp:nvSpPr>
        <dsp:cNvPr id="0" name=""/>
        <dsp:cNvSpPr/>
      </dsp:nvSpPr>
      <dsp:spPr>
        <a:xfrm rot="5400000">
          <a:off x="-196011" y="4927978"/>
          <a:ext cx="1306740" cy="9147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01</a:t>
          </a:r>
          <a:endParaRPr lang="zh-TW" altLang="en-US" sz="2700" kern="1200" dirty="0"/>
        </a:p>
      </dsp:txBody>
      <dsp:txXfrm rot="-5400000">
        <a:off x="0" y="5189326"/>
        <a:ext cx="914718" cy="392022"/>
      </dsp:txXfrm>
    </dsp:sp>
    <dsp:sp modelId="{936D6EEE-6719-5142-B687-59D39EB9EF1A}">
      <dsp:nvSpPr>
        <dsp:cNvPr id="0" name=""/>
        <dsp:cNvSpPr/>
      </dsp:nvSpPr>
      <dsp:spPr>
        <a:xfrm rot="5400000">
          <a:off x="2377748" y="3268937"/>
          <a:ext cx="849381" cy="3775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效能評估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伺服器安全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100" kern="1200" dirty="0" smtClean="0"/>
            <a:t>美觀</a:t>
          </a:r>
          <a:endParaRPr lang="zh-TW" altLang="en-US" sz="1100" kern="1200" dirty="0"/>
        </a:p>
      </dsp:txBody>
      <dsp:txXfrm rot="-5400000">
        <a:off x="914719" y="4773430"/>
        <a:ext cx="3733977" cy="766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476F-63BA-D048-BEAB-E1C185F0D48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0342-6381-E14D-AA4F-B7CD234B67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94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935851-CB38-9544-B250-9DDD69788875}" type="datetimeFigureOut">
              <a:rPr kumimoji="1" lang="zh-TW" altLang="en-US" smtClean="0"/>
              <a:t>2016/11/17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E85E037-661F-CA4D-8E30-9F84B59656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41854"/>
            <a:ext cx="7772400" cy="1470025"/>
          </a:xfrm>
        </p:spPr>
        <p:txBody>
          <a:bodyPr/>
          <a:lstStyle/>
          <a:p>
            <a:r>
              <a:rPr kumimoji="1" lang="zh-TW" altLang="en-US" dirty="0" smtClean="0"/>
              <a:t>專題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社群網站</a:t>
            </a:r>
            <a:r>
              <a:rPr kumimoji="1" lang="zh-TW" altLang="zh-TW" dirty="0" smtClean="0"/>
              <a:t>1</a:t>
            </a:r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指導教授：林寶樹</a:t>
            </a:r>
            <a:endParaRPr kumimoji="1" lang="en-US" altLang="zh-TW" dirty="0" smtClean="0"/>
          </a:p>
          <a:p>
            <a:r>
              <a:rPr kumimoji="1" lang="zh-TW" altLang="en-US" dirty="0" smtClean="0"/>
              <a:t>學生：詹昇、陳宗詮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8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圖表 5"/>
          <p:cNvGraphicFramePr/>
          <p:nvPr>
            <p:extLst>
              <p:ext uri="{D42A27DB-BD31-4B8C-83A1-F6EECF244321}">
                <p14:modId xmlns:p14="http://schemas.microsoft.com/office/powerpoint/2010/main" val="1361176249"/>
              </p:ext>
            </p:extLst>
          </p:nvPr>
        </p:nvGraphicFramePr>
        <p:xfrm>
          <a:off x="431539" y="0"/>
          <a:ext cx="7323831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4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進度報告</a:t>
            </a:r>
            <a:endParaRPr kumimoji="1" lang="zh-TW" altLang="en-US" dirty="0"/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3211306810"/>
              </p:ext>
            </p:extLst>
          </p:nvPr>
        </p:nvGraphicFramePr>
        <p:xfrm>
          <a:off x="-17210" y="1523999"/>
          <a:ext cx="9161210" cy="4369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8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651801857"/>
              </p:ext>
            </p:extLst>
          </p:nvPr>
        </p:nvGraphicFramePr>
        <p:xfrm>
          <a:off x="2239121" y="517819"/>
          <a:ext cx="4690159" cy="604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0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楚">
  <a:themeElements>
    <a:clrScheme name="清楚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楚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清楚.thmx</Template>
  <TotalTime>6604</TotalTime>
  <Words>238</Words>
  <Application>Microsoft Office PowerPoint</Application>
  <PresentationFormat>如螢幕大小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清楚</vt:lpstr>
      <vt:lpstr>專題-社群網站11</vt:lpstr>
      <vt:lpstr>PowerPoint 簡報</vt:lpstr>
      <vt:lpstr>進度報告</vt:lpstr>
      <vt:lpstr>PowerPoint 簡報</vt:lpstr>
    </vt:vector>
  </TitlesOfParts>
  <Company>AIESEC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昇 詹</dc:creator>
  <cp:lastModifiedBy>QQChuan</cp:lastModifiedBy>
  <cp:revision>61</cp:revision>
  <dcterms:created xsi:type="dcterms:W3CDTF">2016-07-10T10:07:02Z</dcterms:created>
  <dcterms:modified xsi:type="dcterms:W3CDTF">2016-11-17T04:03:33Z</dcterms:modified>
</cp:coreProperties>
</file>