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F4D-CB84-CB4D-96DB-761430E09FF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B62-1B1E-044D-ACF5-57102711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F4D-CB84-CB4D-96DB-761430E09FF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B62-1B1E-044D-ACF5-57102711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F4D-CB84-CB4D-96DB-761430E09FF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B62-1B1E-044D-ACF5-57102711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8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F4D-CB84-CB4D-96DB-761430E09FF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B62-1B1E-044D-ACF5-57102711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F4D-CB84-CB4D-96DB-761430E09FF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B62-1B1E-044D-ACF5-57102711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F4D-CB84-CB4D-96DB-761430E09FF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B62-1B1E-044D-ACF5-57102711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F4D-CB84-CB4D-96DB-761430E09FF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B62-1B1E-044D-ACF5-57102711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F4D-CB84-CB4D-96DB-761430E09FF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B62-1B1E-044D-ACF5-57102711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F4D-CB84-CB4D-96DB-761430E09FF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B62-1B1E-044D-ACF5-57102711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F4D-CB84-CB4D-96DB-761430E09FF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B62-1B1E-044D-ACF5-57102711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F4D-CB84-CB4D-96DB-761430E09FF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B62-1B1E-044D-ACF5-57102711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C1F4D-CB84-CB4D-96DB-761430E09FF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FDB62-1B1E-044D-ACF5-57102711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afka.apache.org/downloads.html" TargetMode="Externa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Kafka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Sheshank</a:t>
            </a:r>
            <a:r>
              <a:rPr lang="en-US" dirty="0" smtClean="0"/>
              <a:t> </a:t>
            </a:r>
            <a:r>
              <a:rPr lang="en-US" dirty="0" err="1" smtClean="0"/>
              <a:t>Gujjari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Kafka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10" y="1982787"/>
            <a:ext cx="3768479" cy="4351338"/>
          </a:xfrm>
        </p:spPr>
      </p:pic>
      <p:sp>
        <p:nvSpPr>
          <p:cNvPr id="6" name="TextBox 5"/>
          <p:cNvSpPr txBox="1"/>
          <p:nvPr/>
        </p:nvSpPr>
        <p:spPr>
          <a:xfrm>
            <a:off x="5314950" y="1982787"/>
            <a:ext cx="65903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 </a:t>
            </a:r>
            <a:r>
              <a:rPr lang="en-US" i="1" dirty="0"/>
              <a:t>producer</a:t>
            </a:r>
            <a:r>
              <a:rPr lang="en-US" dirty="0"/>
              <a:t> is process that can publish a message to a topic.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i="1" dirty="0"/>
              <a:t>consumer</a:t>
            </a:r>
            <a:r>
              <a:rPr lang="en-US" dirty="0"/>
              <a:t> is a process that can subscribe to one or more topics </a:t>
            </a:r>
            <a:endParaRPr lang="en-US" dirty="0" smtClean="0"/>
          </a:p>
          <a:p>
            <a:r>
              <a:rPr lang="en-US" dirty="0" smtClean="0"/>
              <a:t>     and </a:t>
            </a:r>
            <a:r>
              <a:rPr lang="en-US" dirty="0"/>
              <a:t>consume messages published to topics.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 </a:t>
            </a:r>
            <a:r>
              <a:rPr lang="en-US" i="1" dirty="0"/>
              <a:t>topic category</a:t>
            </a:r>
            <a:r>
              <a:rPr lang="en-US" dirty="0"/>
              <a:t> is the name of the feed to which messages are </a:t>
            </a:r>
          </a:p>
          <a:p>
            <a:r>
              <a:rPr lang="en-US" dirty="0" smtClean="0"/>
              <a:t>     published</a:t>
            </a:r>
            <a:r>
              <a:rPr lang="en-US" dirty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 </a:t>
            </a:r>
            <a:r>
              <a:rPr lang="en-US" i="1" dirty="0"/>
              <a:t>broker</a:t>
            </a:r>
            <a:r>
              <a:rPr lang="en-US" dirty="0"/>
              <a:t> is a process running on single machine.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 </a:t>
            </a:r>
            <a:r>
              <a:rPr lang="en-US" i="1" dirty="0"/>
              <a:t>cluster</a:t>
            </a:r>
            <a:r>
              <a:rPr lang="en-US" dirty="0"/>
              <a:t> is a group of brokers working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kafka</a:t>
            </a:r>
            <a:r>
              <a:rPr lang="en-US" dirty="0" smtClean="0"/>
              <a:t>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Messaging</a:t>
            </a:r>
          </a:p>
          <a:p>
            <a:pPr marL="0" indent="0">
              <a:buNone/>
            </a:pPr>
            <a:r>
              <a:rPr lang="en-US" sz="2000" dirty="0" smtClean="0"/>
              <a:t>Message </a:t>
            </a:r>
            <a:r>
              <a:rPr lang="en-US" sz="2000" dirty="0"/>
              <a:t>brokers are used for a variety of reasons (to decouple processing from data producers, to buffer unprocessed messages, </a:t>
            </a:r>
            <a:r>
              <a:rPr lang="en-US" sz="2000" dirty="0" err="1"/>
              <a:t>etc</a:t>
            </a:r>
            <a:r>
              <a:rPr lang="en-US" sz="2000" dirty="0"/>
              <a:t>). In comparison to most messaging systems Kafka has better throughput, built-in partitioning, replication, and fault-tolerance which makes it a good solution for large scale message processing </a:t>
            </a:r>
            <a:r>
              <a:rPr lang="en-US" sz="2000" dirty="0" smtClean="0"/>
              <a:t>applications.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 smtClean="0"/>
              <a:t>Website Activity Tracking</a:t>
            </a:r>
          </a:p>
          <a:p>
            <a:pPr marL="0" indent="0">
              <a:buNone/>
            </a:pPr>
            <a:r>
              <a:rPr lang="en-US" sz="1800" dirty="0"/>
              <a:t>Kafka was to be able to rebuild a user activity tracking pipeline as a set of real-time publish-subscribe feeds. This means site activity (page views, searches, or other actions users may take) is published to central topics with one topic per activity type</a:t>
            </a:r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kafka</a:t>
            </a:r>
            <a:r>
              <a:rPr lang="en-US" dirty="0" smtClean="0"/>
              <a:t> use cases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" y="1514749"/>
            <a:ext cx="10696575" cy="46622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Metrics</a:t>
            </a:r>
          </a:p>
          <a:p>
            <a:pPr marL="0" indent="0">
              <a:buNone/>
            </a:pPr>
            <a:r>
              <a:rPr lang="en-US" sz="2000" dirty="0"/>
              <a:t>Kafka is often used for operational monitoring data. This involves aggregating statistics from distributed applications to produce centralized feeds of operational data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Log Aggregation</a:t>
            </a:r>
          </a:p>
          <a:p>
            <a:pPr marL="0" indent="0">
              <a:buNone/>
            </a:pPr>
            <a:r>
              <a:rPr lang="en-US" sz="2000" dirty="0"/>
              <a:t>Log aggregation typically collects physical log files </a:t>
            </a:r>
            <a:r>
              <a:rPr lang="en-US" sz="2000" dirty="0" smtClean="0"/>
              <a:t>off </a:t>
            </a:r>
          </a:p>
          <a:p>
            <a:pPr marL="0" indent="0">
              <a:buNone/>
            </a:pPr>
            <a:r>
              <a:rPr lang="en-US" sz="2000" dirty="0" smtClean="0"/>
              <a:t>servers </a:t>
            </a:r>
            <a:r>
              <a:rPr lang="en-US" sz="2000" dirty="0"/>
              <a:t>and puts them in a central </a:t>
            </a:r>
            <a:r>
              <a:rPr lang="en-US" sz="2000" dirty="0" smtClean="0"/>
              <a:t>place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(a file server or HDFS perhaps) for processing.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Kafka </a:t>
            </a:r>
            <a:r>
              <a:rPr lang="en-US" sz="2000" dirty="0"/>
              <a:t>abstracts away the details of files and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gives </a:t>
            </a:r>
            <a:r>
              <a:rPr lang="en-US" sz="2000" dirty="0"/>
              <a:t>a cleaner abstraction of log or event data as a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stream </a:t>
            </a:r>
            <a:r>
              <a:rPr lang="en-US" sz="2000" dirty="0"/>
              <a:t>of messages. This allows for </a:t>
            </a:r>
            <a:r>
              <a:rPr lang="en-US" sz="2000" dirty="0" smtClean="0"/>
              <a:t>lower-latency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processing and easier support for multiple </a:t>
            </a:r>
            <a:r>
              <a:rPr lang="en-US" sz="2000" dirty="0" smtClean="0"/>
              <a:t>data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sources and distributed data </a:t>
            </a:r>
            <a:r>
              <a:rPr lang="en-US" sz="2000" dirty="0" smtClean="0"/>
              <a:t>consumption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846" y="3143251"/>
            <a:ext cx="5172954" cy="254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kafka</a:t>
            </a:r>
            <a:r>
              <a:rPr lang="en-US" dirty="0" smtClean="0"/>
              <a:t> use cases 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</a:p>
          <a:p>
            <a:pPr marL="0" indent="0">
              <a:buNone/>
            </a:pPr>
            <a:r>
              <a:rPr lang="en-US" sz="2000" dirty="0" smtClean="0"/>
              <a:t>    Easily exploit a limited form of parallel processing.</a:t>
            </a:r>
          </a:p>
          <a:p>
            <a:r>
              <a:rPr lang="en-US" dirty="0" smtClean="0"/>
              <a:t>Event Sourcing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State </a:t>
            </a:r>
            <a:r>
              <a:rPr lang="en-US" sz="2000" dirty="0"/>
              <a:t>changes are logged as a time-ordered sequence of records. Kafka's support for very </a:t>
            </a:r>
            <a:r>
              <a:rPr lang="en-US" sz="2000" dirty="0" smtClean="0"/>
              <a:t>large    stored </a:t>
            </a:r>
            <a:r>
              <a:rPr lang="en-US" sz="2000" dirty="0"/>
              <a:t>log data makes it an excellent backend for an application built in this style.</a:t>
            </a:r>
            <a:endParaRPr lang="en-US" sz="2000" dirty="0" smtClean="0"/>
          </a:p>
          <a:p>
            <a:r>
              <a:rPr lang="en-US" dirty="0" smtClean="0"/>
              <a:t>Commit Log</a:t>
            </a:r>
          </a:p>
          <a:p>
            <a:pPr marL="0" indent="0">
              <a:buNone/>
            </a:pPr>
            <a:r>
              <a:rPr lang="en-US" sz="2000" dirty="0" smtClean="0"/>
              <a:t>    Kafka </a:t>
            </a:r>
            <a:r>
              <a:rPr lang="en-US" sz="2000" dirty="0"/>
              <a:t>can serve as a kind of external commit-log for a distributed system</a:t>
            </a:r>
          </a:p>
        </p:txBody>
      </p:sp>
    </p:spTree>
    <p:extLst>
      <p:ext uri="{BB962C8B-B14F-4D97-AF65-F5344CB8AC3E}">
        <p14:creationId xmlns:p14="http://schemas.microsoft.com/office/powerpoint/2010/main" val="127391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run the Apache Kafka and Zookeeper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58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Apache Kafka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smtClean="0">
                <a:hlinkClick r:id="rId2"/>
              </a:rPr>
              <a:t>http://kafka.apache.org/downloads.html</a:t>
            </a: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Extract the binaries to your workspace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Change your directory to the extracted folder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Execute the following command to run the zookeeper server as shown in the screen shot</a:t>
            </a:r>
          </a:p>
          <a:p>
            <a:pPr marL="0" indent="0">
              <a:buNone/>
            </a:pPr>
            <a:r>
              <a:rPr lang="en-US" sz="2000" i="1" dirty="0"/>
              <a:t> </a:t>
            </a:r>
            <a:r>
              <a:rPr lang="en-US" sz="2000" i="1" dirty="0" smtClean="0"/>
              <a:t>       bin/zookeeper-server-</a:t>
            </a:r>
            <a:r>
              <a:rPr lang="en-US" sz="2000" i="1" dirty="0" err="1" smtClean="0"/>
              <a:t>start.sh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config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zookeeper.properties</a:t>
            </a:r>
            <a:endParaRPr lang="en-US" sz="2000" i="1" dirty="0" smtClean="0"/>
          </a:p>
          <a:p>
            <a:pPr marL="514350" indent="-514350">
              <a:buAutoNum type="arabicPeriod" startAt="2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17" y="5043488"/>
            <a:ext cx="885634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4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run the Apache Kafka and Zookeeper</a:t>
            </a:r>
            <a:br>
              <a:rPr lang="en-US" dirty="0" smtClean="0"/>
            </a:br>
            <a:r>
              <a:rPr lang="en-US" sz="2400" dirty="0" smtClean="0"/>
              <a:t>continued…..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6"/>
            </a:pPr>
            <a:r>
              <a:rPr lang="en-US" dirty="0" smtClean="0"/>
              <a:t>Now we need to run the </a:t>
            </a:r>
            <a:r>
              <a:rPr lang="en-US" dirty="0" err="1" smtClean="0"/>
              <a:t>kafka</a:t>
            </a:r>
            <a:r>
              <a:rPr lang="en-US" dirty="0" smtClean="0"/>
              <a:t> server in the new terminal window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2000" i="1" dirty="0" smtClean="0"/>
              <a:t>bin/</a:t>
            </a:r>
            <a:r>
              <a:rPr lang="en-US" sz="2000" i="1" dirty="0" err="1" smtClean="0"/>
              <a:t>kafka</a:t>
            </a:r>
            <a:r>
              <a:rPr lang="en-US" sz="2000" i="1" dirty="0" smtClean="0"/>
              <a:t>-server-</a:t>
            </a:r>
            <a:r>
              <a:rPr lang="en-US" sz="2000" i="1" dirty="0" err="1" smtClean="0"/>
              <a:t>start.sh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config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server.properties</a:t>
            </a:r>
            <a:endParaRPr lang="en-US" sz="2000" i="1" dirty="0" smtClean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i="1" dirty="0" smtClean="0"/>
              <a:t>7. </a:t>
            </a:r>
            <a:r>
              <a:rPr lang="en-US" dirty="0" smtClean="0"/>
              <a:t>As Zookeeper and Kafka servers are running we need to create a topic to publish and subscribe the messages. “test” topic is created.</a:t>
            </a:r>
          </a:p>
          <a:p>
            <a:pPr marL="0" indent="0">
              <a:buNone/>
            </a:pPr>
            <a:r>
              <a:rPr lang="en-US" sz="2000" i="1" dirty="0" smtClean="0"/>
              <a:t>	bin/</a:t>
            </a:r>
            <a:r>
              <a:rPr lang="en-US" sz="2000" i="1" dirty="0" err="1" smtClean="0"/>
              <a:t>kafka-topics.sh</a:t>
            </a:r>
            <a:r>
              <a:rPr lang="en-US" sz="2000" i="1" dirty="0" smtClean="0"/>
              <a:t> --create --zookeeper localhost:2181 --replication-factor 1 --partitions 1 -	-topic test</a:t>
            </a:r>
            <a:endParaRPr lang="en-US" sz="2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28" y="2900363"/>
            <a:ext cx="9615488" cy="72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3" y="5131316"/>
            <a:ext cx="9615488" cy="59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run the Apache Kafka and Zookeeper</a:t>
            </a:r>
            <a:br>
              <a:rPr lang="en-US" dirty="0" smtClean="0"/>
            </a:br>
            <a:r>
              <a:rPr lang="en-US" sz="2400" dirty="0" smtClean="0"/>
              <a:t>continued…..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8. To retrieve list of topics from the server use the following command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/>
              <a:t>bin/</a:t>
            </a:r>
            <a:r>
              <a:rPr lang="en-US" i="1" dirty="0" err="1"/>
              <a:t>kafka-topics.sh</a:t>
            </a:r>
            <a:r>
              <a:rPr lang="en-US" i="1" dirty="0"/>
              <a:t> --list --zookeeper </a:t>
            </a:r>
            <a:r>
              <a:rPr lang="en-US" i="1" dirty="0" smtClean="0"/>
              <a:t>localhost:2181</a:t>
            </a:r>
          </a:p>
          <a:p>
            <a:pPr marL="0" indent="0">
              <a:buNone/>
            </a:pPr>
            <a:endParaRPr lang="en-US" i="1" dirty="0" smtClean="0"/>
          </a:p>
          <a:p>
            <a:pPr marL="514350" indent="-514350">
              <a:buAutoNum type="arabicPeriod" startAt="9"/>
            </a:pPr>
            <a:r>
              <a:rPr lang="en-US" dirty="0" smtClean="0"/>
              <a:t>Now publish messages to the server. You can send multiple messages as well.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000" i="1" dirty="0"/>
              <a:t>bin/</a:t>
            </a:r>
            <a:r>
              <a:rPr lang="en-US" sz="2000" i="1" dirty="0" err="1"/>
              <a:t>kafka</a:t>
            </a:r>
            <a:r>
              <a:rPr lang="en-US" sz="2000" i="1" dirty="0"/>
              <a:t>-console-</a:t>
            </a:r>
            <a:r>
              <a:rPr lang="en-US" sz="2000" i="1" dirty="0" err="1"/>
              <a:t>producer.sh</a:t>
            </a:r>
            <a:r>
              <a:rPr lang="en-US" sz="2000" i="1" dirty="0"/>
              <a:t> --broker-list localhost:9092 --topic </a:t>
            </a:r>
            <a:r>
              <a:rPr lang="en-US" sz="2000" i="1" dirty="0" smtClean="0"/>
              <a:t>test</a:t>
            </a:r>
          </a:p>
          <a:p>
            <a:pPr marL="0" indent="0">
              <a:buNone/>
            </a:pPr>
            <a:r>
              <a:rPr lang="en-US" sz="2000" i="1" dirty="0"/>
              <a:t> </a:t>
            </a:r>
            <a:r>
              <a:rPr lang="en-US" sz="2000" i="1" dirty="0" smtClean="0"/>
              <a:t>   </a:t>
            </a:r>
            <a:endParaRPr lang="en-US" sz="2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49" y="2968625"/>
            <a:ext cx="9364663" cy="4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49" y="4739482"/>
            <a:ext cx="9364663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run the Apache Kafka and Zookeeper</a:t>
            </a:r>
            <a:br>
              <a:rPr lang="en-US" dirty="0" smtClean="0"/>
            </a:br>
            <a:r>
              <a:rPr lang="en-US" sz="2400" dirty="0" smtClean="0"/>
              <a:t>continued…..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10 . Consume the messages which you have published earlier</a:t>
            </a:r>
          </a:p>
          <a:p>
            <a:pPr marL="0" indent="0">
              <a:buNone/>
            </a:pPr>
            <a:r>
              <a:rPr lang="en-US" sz="2000" i="1" dirty="0"/>
              <a:t> </a:t>
            </a:r>
            <a:r>
              <a:rPr lang="en-US" sz="2000" i="1" dirty="0" smtClean="0"/>
              <a:t>           bin/</a:t>
            </a:r>
            <a:r>
              <a:rPr lang="en-US" sz="2000" i="1" dirty="0" err="1" smtClean="0"/>
              <a:t>kafka</a:t>
            </a:r>
            <a:r>
              <a:rPr lang="en-US" sz="2000" i="1" dirty="0" smtClean="0"/>
              <a:t>-console-</a:t>
            </a:r>
            <a:r>
              <a:rPr lang="en-US" sz="2000" i="1" dirty="0" err="1" smtClean="0"/>
              <a:t>consumer.sh</a:t>
            </a:r>
            <a:r>
              <a:rPr lang="en-US" sz="2000" i="1" dirty="0" smtClean="0"/>
              <a:t> --bootstrap-server localhost:9092 --topic test</a:t>
            </a:r>
            <a:r>
              <a:rPr lang="en-US" sz="2000" i="1" dirty="0"/>
              <a:t> </a:t>
            </a:r>
            <a:r>
              <a:rPr lang="en-US" sz="2000" i="1" dirty="0" smtClean="0"/>
              <a:t>--from-beginning</a:t>
            </a:r>
            <a:endParaRPr lang="en-US" sz="2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894012"/>
            <a:ext cx="9715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5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417</Words>
  <Application>Microsoft Macintosh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Apache Kafka</vt:lpstr>
      <vt:lpstr>Apache Kafka Architecture</vt:lpstr>
      <vt:lpstr>Apache kafka use cases</vt:lpstr>
      <vt:lpstr>Apache kafka use cases continued…</vt:lpstr>
      <vt:lpstr>Apache kafka use cases continued..</vt:lpstr>
      <vt:lpstr>Steps to run the Apache Kafka and Zookeeper</vt:lpstr>
      <vt:lpstr>Steps to run the Apache Kafka and Zookeeper continued…..</vt:lpstr>
      <vt:lpstr>Steps to run the Apache Kafka and Zookeeper continued…..</vt:lpstr>
      <vt:lpstr>Steps to run the Apache Kafka and Zookeeper continued…..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Microsoft Office User</dc:creator>
  <cp:lastModifiedBy>Microsoft Office User</cp:lastModifiedBy>
  <cp:revision>7</cp:revision>
  <dcterms:created xsi:type="dcterms:W3CDTF">2017-10-05T15:37:26Z</dcterms:created>
  <dcterms:modified xsi:type="dcterms:W3CDTF">2017-10-05T19:04:42Z</dcterms:modified>
</cp:coreProperties>
</file>