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4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heshankkodam/json-valid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758974" cy="2152650"/>
          </a:xfrm>
        </p:spPr>
        <p:txBody>
          <a:bodyPr/>
          <a:lstStyle/>
          <a:p>
            <a:r>
              <a:rPr lang="en-US" sz="4800" dirty="0" smtClean="0"/>
              <a:t>Modeling Data </a:t>
            </a:r>
            <a:r>
              <a:rPr lang="en-US" sz="4800" dirty="0" smtClean="0"/>
              <a:t>Validation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sheshankkodam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-validations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err="1" smtClean="0">
                <a:cs typeface="Abadi MT Condensed Extra Bold"/>
              </a:rPr>
              <a:t>Json</a:t>
            </a:r>
            <a:r>
              <a:rPr lang="en-US" dirty="0" smtClean="0">
                <a:cs typeface="Abadi MT Condensed Extra Bold"/>
              </a:rPr>
              <a:t> </a:t>
            </a:r>
            <a:r>
              <a:rPr lang="en-US" dirty="0" err="1" smtClean="0">
                <a:cs typeface="Abadi MT Condensed Extra Bold"/>
              </a:rPr>
              <a:t>Combinators</a:t>
            </a:r>
            <a:endParaRPr lang="en-US" dirty="0">
              <a:cs typeface="Abadi MT Condensed Extra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5" y="1337128"/>
            <a:ext cx="566420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" y="4261757"/>
            <a:ext cx="5930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Options</a:t>
            </a:r>
            <a:endParaRPr lang="en-US" dirty="0">
              <a:cs typeface="Abadi MT Condensed Extra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8" y="2552700"/>
            <a:ext cx="4657272" cy="892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" y="3566884"/>
            <a:ext cx="4657272" cy="95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7" y="4610097"/>
            <a:ext cx="4657272" cy="1007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57" y="5696852"/>
            <a:ext cx="4657272" cy="83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57" y="1099457"/>
            <a:ext cx="7556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Either</a:t>
            </a:r>
            <a:endParaRPr lang="en-US" dirty="0">
              <a:cs typeface="Abadi MT Condensed Extra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2975663"/>
            <a:ext cx="7265931" cy="848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3915341"/>
            <a:ext cx="7265931" cy="892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4904455"/>
            <a:ext cx="7265931" cy="892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46" y="5861951"/>
            <a:ext cx="7224485" cy="8874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00" y="1010557"/>
            <a:ext cx="7543800" cy="18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CATS</a:t>
            </a:r>
            <a:endParaRPr lang="en-US" dirty="0">
              <a:cs typeface="Abadi MT Condensed Extra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5" y="1054094"/>
            <a:ext cx="5674615" cy="3463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5" y="4822371"/>
            <a:ext cx="7607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CATS more …</a:t>
            </a:r>
            <a:endParaRPr lang="en-US" dirty="0">
              <a:cs typeface="Abadi MT Condensed Extra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5" y="1010557"/>
            <a:ext cx="6930571" cy="487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5" y="6006680"/>
            <a:ext cx="4644207" cy="7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0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sz="4000" dirty="0" smtClean="0">
                <a:cs typeface="Abadi MT Condensed Extra Bold"/>
              </a:rPr>
              <a:t>Final Solution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6868" y="1335934"/>
            <a:ext cx="711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Combinators</a:t>
            </a:r>
            <a:r>
              <a:rPr lang="en-US" dirty="0" smtClean="0"/>
              <a:t> + CATS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62</TotalTime>
  <Words>30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Modeling Data Validation</vt:lpstr>
      <vt:lpstr>Json Combinators</vt:lpstr>
      <vt:lpstr>Options</vt:lpstr>
      <vt:lpstr>Either</vt:lpstr>
      <vt:lpstr>CATS</vt:lpstr>
      <vt:lpstr>CATS more …</vt:lpstr>
      <vt:lpstr>Final Solution Recommended</vt:lpstr>
    </vt:vector>
  </TitlesOfParts>
  <Company>Echostar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</dc:title>
  <dc:creator>Kodam Sheshank</dc:creator>
  <cp:lastModifiedBy>Kodam Sheshank</cp:lastModifiedBy>
  <cp:revision>5</cp:revision>
  <dcterms:created xsi:type="dcterms:W3CDTF">2017-05-22T19:48:22Z</dcterms:created>
  <dcterms:modified xsi:type="dcterms:W3CDTF">2017-05-22T20:51:46Z</dcterms:modified>
</cp:coreProperties>
</file>