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7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May 24,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May 24,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May 24,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heshankkodam/json-validation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758974" cy="2152650"/>
          </a:xfrm>
        </p:spPr>
        <p:txBody>
          <a:bodyPr/>
          <a:lstStyle/>
          <a:p>
            <a:r>
              <a:rPr lang="en-US" sz="4800" dirty="0" smtClean="0"/>
              <a:t>Modeling Data </a:t>
            </a:r>
            <a:r>
              <a:rPr lang="en-US" sz="4800" dirty="0" smtClean="0"/>
              <a:t>Validations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sheshankkodam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-validations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CATS </a:t>
            </a:r>
            <a:r>
              <a:rPr lang="en-US" dirty="0" err="1" smtClean="0">
                <a:cs typeface="Abadi MT Condensed Extra Bold"/>
              </a:rPr>
              <a:t>Nel</a:t>
            </a:r>
            <a:r>
              <a:rPr lang="en-US" dirty="0" smtClean="0">
                <a:cs typeface="Abadi MT Condensed Extra Bold"/>
              </a:rPr>
              <a:t>…</a:t>
            </a:r>
            <a:endParaRPr lang="en-US" dirty="0">
              <a:cs typeface="Abadi MT Condensed Extr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846054"/>
            <a:ext cx="6930571" cy="487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5" y="1010557"/>
            <a:ext cx="4644207" cy="7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0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sz="4000" dirty="0" smtClean="0">
                <a:cs typeface="Abadi MT Condensed Extra Bold"/>
              </a:rPr>
              <a:t>Final Solution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6868" y="1335934"/>
            <a:ext cx="711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Combinators</a:t>
            </a:r>
            <a:r>
              <a:rPr lang="en-US" dirty="0" smtClean="0"/>
              <a:t> + CATS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err="1" smtClean="0">
                <a:cs typeface="Abadi MT Condensed Extra Bold"/>
              </a:rPr>
              <a:t>Json</a:t>
            </a:r>
            <a:r>
              <a:rPr lang="en-US" dirty="0" smtClean="0">
                <a:cs typeface="Abadi MT Condensed Extra Bold"/>
              </a:rPr>
              <a:t> </a:t>
            </a:r>
            <a:r>
              <a:rPr lang="en-US" dirty="0" err="1" smtClean="0">
                <a:cs typeface="Abadi MT Condensed Extra Bold"/>
              </a:rPr>
              <a:t>Combinators</a:t>
            </a:r>
            <a:endParaRPr lang="en-US" dirty="0">
              <a:cs typeface="Abadi MT Condensed Extra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337128"/>
            <a:ext cx="56642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" y="4261757"/>
            <a:ext cx="4946832" cy="13240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67" y="4261756"/>
            <a:ext cx="3534320" cy="1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err="1" smtClean="0">
                <a:cs typeface="Abadi MT Condensed Extra Bold"/>
              </a:rPr>
              <a:t>Json</a:t>
            </a:r>
            <a:r>
              <a:rPr lang="en-US" dirty="0" smtClean="0">
                <a:cs typeface="Abadi MT Condensed Extra Bold"/>
              </a:rPr>
              <a:t> </a:t>
            </a:r>
            <a:r>
              <a:rPr lang="en-US" dirty="0" err="1" smtClean="0">
                <a:cs typeface="Abadi MT Condensed Extra Bold"/>
              </a:rPr>
              <a:t>Combinators</a:t>
            </a:r>
            <a:endParaRPr lang="en-US" dirty="0">
              <a:cs typeface="Abadi MT Condensed Extra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56" y="1587500"/>
            <a:ext cx="6585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boilerplate code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Default validation functions like max, </a:t>
            </a:r>
            <a:r>
              <a:rPr lang="en-US" dirty="0" err="1" smtClean="0"/>
              <a:t>minLength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are available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Complicated data structure on failures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Difficult to add custom validations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8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Options</a:t>
            </a:r>
            <a:endParaRPr lang="en-US" dirty="0">
              <a:cs typeface="Abadi MT Condensed Extra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" y="1239720"/>
            <a:ext cx="6718300" cy="143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" y="2791726"/>
            <a:ext cx="4936774" cy="38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Options</a:t>
            </a:r>
            <a:endParaRPr lang="en-US" dirty="0">
              <a:cs typeface="Abadi MT Condensed Extra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56" y="1587500"/>
            <a:ext cx="5705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Custom validation can be added easily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Multiple validation results can be shown</a:t>
            </a:r>
          </a:p>
          <a:p>
            <a:pPr lvl="1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Difficult to read failures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Process continues on failures </a:t>
            </a:r>
          </a:p>
        </p:txBody>
      </p:sp>
    </p:spTree>
    <p:extLst>
      <p:ext uri="{BB962C8B-B14F-4D97-AF65-F5344CB8AC3E}">
        <p14:creationId xmlns:p14="http://schemas.microsoft.com/office/powerpoint/2010/main" val="342351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Either</a:t>
            </a:r>
            <a:endParaRPr lang="en-US" dirty="0">
              <a:cs typeface="Abadi MT Condensed Extra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2975663"/>
            <a:ext cx="7265931" cy="848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915341"/>
            <a:ext cx="7265931" cy="892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4904455"/>
            <a:ext cx="7265931" cy="892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46" y="5861951"/>
            <a:ext cx="7224485" cy="887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00" y="1010557"/>
            <a:ext cx="7543800" cy="18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Either</a:t>
            </a:r>
            <a:endParaRPr lang="en-US" dirty="0">
              <a:cs typeface="Abadi MT Condensed Extra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56" y="1587500"/>
            <a:ext cx="6132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Custom validation can be added easily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System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need to go through the entire process on failures</a:t>
            </a:r>
          </a:p>
          <a:p>
            <a:pPr lvl="1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Shows one failure at a time  </a:t>
            </a:r>
          </a:p>
        </p:txBody>
      </p:sp>
    </p:spTree>
    <p:extLst>
      <p:ext uri="{BB962C8B-B14F-4D97-AF65-F5344CB8AC3E}">
        <p14:creationId xmlns:p14="http://schemas.microsoft.com/office/powerpoint/2010/main" val="418701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CATS</a:t>
            </a:r>
            <a:endParaRPr lang="en-US" dirty="0">
              <a:cs typeface="Abadi MT Condensed Extra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5" y="1010557"/>
            <a:ext cx="5346700" cy="104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4" y="2087902"/>
            <a:ext cx="5649893" cy="46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6025" y="96157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cs typeface="Abadi MT Condensed Extra Bold"/>
              </a:rPr>
              <a:t>CATS</a:t>
            </a:r>
            <a:endParaRPr lang="en-US" dirty="0">
              <a:cs typeface="Abadi MT Condensed Extra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56" y="1587500"/>
            <a:ext cx="6132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Pros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Custom validation can be added easily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System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need to go through the entire process on failures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Failures can be handled easily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show reasons for failure</a:t>
            </a:r>
          </a:p>
        </p:txBody>
      </p:sp>
    </p:spTree>
    <p:extLst>
      <p:ext uri="{BB962C8B-B14F-4D97-AF65-F5344CB8AC3E}">
        <p14:creationId xmlns:p14="http://schemas.microsoft.com/office/powerpoint/2010/main" val="336960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187</TotalTime>
  <Words>136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Modeling Data Validations</vt:lpstr>
      <vt:lpstr>Json Combinators</vt:lpstr>
      <vt:lpstr>Json Combinators</vt:lpstr>
      <vt:lpstr>Options</vt:lpstr>
      <vt:lpstr>Options</vt:lpstr>
      <vt:lpstr>Either</vt:lpstr>
      <vt:lpstr>Either</vt:lpstr>
      <vt:lpstr>CATS</vt:lpstr>
      <vt:lpstr>CATS</vt:lpstr>
      <vt:lpstr>CATS Nel…</vt:lpstr>
      <vt:lpstr>Final Solution Recommended</vt:lpstr>
    </vt:vector>
  </TitlesOfParts>
  <Company>Echostar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</dc:title>
  <dc:creator>Kodam Sheshank</dc:creator>
  <cp:lastModifiedBy>Kodam Sheshank</cp:lastModifiedBy>
  <cp:revision>16</cp:revision>
  <dcterms:created xsi:type="dcterms:W3CDTF">2017-05-22T19:48:22Z</dcterms:created>
  <dcterms:modified xsi:type="dcterms:W3CDTF">2017-05-24T20:27:56Z</dcterms:modified>
</cp:coreProperties>
</file>