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702" r:id="rId5"/>
    <p:sldMasterId id="2147483686" r:id="rId6"/>
  </p:sldMasterIdLst>
  <p:notesMasterIdLst>
    <p:notesMasterId r:id="rId18"/>
  </p:notesMasterIdLst>
  <p:handoutMasterIdLst>
    <p:handoutMasterId r:id="rId19"/>
  </p:handoutMasterIdLst>
  <p:sldIdLst>
    <p:sldId id="277" r:id="rId7"/>
    <p:sldId id="399" r:id="rId8"/>
    <p:sldId id="400" r:id="rId9"/>
    <p:sldId id="401" r:id="rId10"/>
    <p:sldId id="402" r:id="rId11"/>
    <p:sldId id="411" r:id="rId12"/>
    <p:sldId id="403" r:id="rId13"/>
    <p:sldId id="408" r:id="rId14"/>
    <p:sldId id="409" r:id="rId15"/>
    <p:sldId id="410" r:id="rId16"/>
    <p:sldId id="40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45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AV KOHLI" userId="b64d1fd1-1f81-44c2-a9b6-9abff51355a4" providerId="ADAL" clId="{EA4B3E57-2928-4ED7-A2E2-36B1E05002EF}"/>
    <pc:docChg chg="modSld">
      <pc:chgData name="YASHAV KOHLI" userId="b64d1fd1-1f81-44c2-a9b6-9abff51355a4" providerId="ADAL" clId="{EA4B3E57-2928-4ED7-A2E2-36B1E05002EF}" dt="2025-01-22T17:16:14.134" v="50" actId="20577"/>
      <pc:docMkLst>
        <pc:docMk/>
      </pc:docMkLst>
      <pc:sldChg chg="modSp mod">
        <pc:chgData name="YASHAV KOHLI" userId="b64d1fd1-1f81-44c2-a9b6-9abff51355a4" providerId="ADAL" clId="{EA4B3E57-2928-4ED7-A2E2-36B1E05002EF}" dt="2025-01-22T17:16:14.134" v="50" actId="20577"/>
        <pc:sldMkLst>
          <pc:docMk/>
          <pc:sldMk cId="456502190" sldId="277"/>
        </pc:sldMkLst>
        <pc:spChg chg="mod">
          <ac:chgData name="YASHAV KOHLI" userId="b64d1fd1-1f81-44c2-a9b6-9abff51355a4" providerId="ADAL" clId="{EA4B3E57-2928-4ED7-A2E2-36B1E05002EF}" dt="2025-01-22T17:16:14.134" v="50" actId="20577"/>
          <ac:spMkLst>
            <pc:docMk/>
            <pc:sldMk cId="456502190" sldId="277"/>
            <ac:spMk id="4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Big Data Analytics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4770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Traffic Sign Detection and Classification System</a:t>
            </a:r>
            <a:endParaRPr lang="en-US" sz="3600" dirty="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56200" y="4713444"/>
            <a:ext cx="339708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/>
              <a:t>Yashav Kohli (22BDA70054)</a:t>
            </a:r>
          </a:p>
          <a:p>
            <a:r>
              <a:rPr lang="en-US" sz="2000" dirty="0" err="1"/>
              <a:t>Sheshav</a:t>
            </a:r>
            <a:r>
              <a:rPr lang="en-US" sz="2000" dirty="0"/>
              <a:t> Sharma(22BDA70053)</a:t>
            </a:r>
          </a:p>
          <a:p>
            <a:r>
              <a:rPr lang="en-US" sz="2000" dirty="0" err="1"/>
              <a:t>Shinoi</a:t>
            </a:r>
            <a:r>
              <a:rPr lang="en-US" sz="2000" dirty="0"/>
              <a:t> Thakur(22BDA70012) 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Dr. </a:t>
            </a:r>
            <a:r>
              <a:rPr lang="en-US" sz="2000" dirty="0" err="1"/>
              <a:t>Somdatta</a:t>
            </a:r>
            <a:r>
              <a:rPr lang="en-US" sz="2000" dirty="0"/>
              <a:t> Patra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0C3F-EDE3-B648-62C1-03029436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E3407-3A67-CE62-1884-DDD143859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A94A3-913D-7D4E-0E78-A7D10C03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E58E35-EFAB-10E4-AF44-5EED96124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193" y="1457864"/>
            <a:ext cx="3496313" cy="4719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0D0CEB-2369-462D-2C30-CE9585619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08" y="1690688"/>
            <a:ext cx="7592485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2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Research Papers</a:t>
            </a:r>
          </a:p>
          <a:p>
            <a:r>
              <a:rPr lang="en-US" dirty="0"/>
              <a:t>M. Mathias et al. (2013)"Traffic Sign Recognition - How Far Are We from the Solution?“</a:t>
            </a:r>
          </a:p>
          <a:p>
            <a:r>
              <a:rPr lang="en-US" dirty="0" err="1"/>
              <a:t>Sermanet</a:t>
            </a:r>
            <a:r>
              <a:rPr lang="en-US" dirty="0"/>
              <a:t>, P., &amp; LeCun, Y. (2011)"Traffic Sign Recognition with Multi-Scale Convolutional Networks.</a:t>
            </a:r>
          </a:p>
          <a:p>
            <a:pPr marL="0" indent="0">
              <a:buNone/>
            </a:pPr>
            <a:r>
              <a:rPr lang="en-IN" dirty="0"/>
              <a:t>Datasets</a:t>
            </a:r>
          </a:p>
          <a:p>
            <a:r>
              <a:rPr lang="en-IN" dirty="0"/>
              <a:t>German Traffic Sign Recognition Benchmark (GTSRB)</a:t>
            </a:r>
          </a:p>
          <a:p>
            <a:pPr marL="457200" lvl="1" indent="0">
              <a:buNone/>
            </a:pPr>
            <a:r>
              <a:rPr lang="en-IN" dirty="0"/>
              <a:t>A widely used dataset containing over 50,000 images of German traffic signs for recognition tasks.</a:t>
            </a:r>
          </a:p>
          <a:p>
            <a:r>
              <a:rPr lang="en-IN" dirty="0"/>
              <a:t>Belgium Traffic Sign Dataset</a:t>
            </a:r>
          </a:p>
          <a:p>
            <a:pPr marL="457200" lvl="1" indent="0">
              <a:buNone/>
            </a:pPr>
            <a:r>
              <a:rPr lang="en-IN" dirty="0"/>
              <a:t>Contains images of traffic signs captured in Belgium, focusing on detection challenges.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/>
              <a:t>Introduction to Traffic Sign Detection and Classification System</a:t>
            </a:r>
          </a:p>
          <a:p>
            <a:r>
              <a:rPr lang="en-IN" dirty="0"/>
              <a:t>Detection and Classification</a:t>
            </a:r>
          </a:p>
          <a:p>
            <a:r>
              <a:rPr lang="en-US" dirty="0">
                <a:latin typeface="Times New Roman"/>
                <a:cs typeface="Times New Roman"/>
              </a:rPr>
              <a:t>System Architecture</a:t>
            </a:r>
          </a:p>
          <a:p>
            <a:r>
              <a:rPr lang="en-IN" dirty="0"/>
              <a:t>Hardware &amp; Software Platform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AI-Powered Classification</a:t>
            </a:r>
          </a:p>
          <a:p>
            <a:r>
              <a:rPr lang="en-US" dirty="0"/>
              <a:t>Feasibility Analysis</a:t>
            </a:r>
          </a:p>
          <a:p>
            <a:r>
              <a:rPr lang="en-IN" dirty="0"/>
              <a:t>Applications and prospects</a:t>
            </a:r>
          </a:p>
          <a:p>
            <a:r>
              <a:rPr lang="en-US" dirty="0">
                <a:latin typeface="Times New Roman"/>
                <a:cs typeface="Times New Roman"/>
              </a:rPr>
              <a:t>Challenges and future direction</a:t>
            </a:r>
          </a:p>
          <a:p>
            <a:r>
              <a:rPr lang="en-US" dirty="0">
                <a:latin typeface="Times New Roman"/>
                <a:cs typeface="Times New Roman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Traffic Sign Detection and Classification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will discuss the development of a robust traffic sign detection and classification system, exploring its significance in advancing road safety and enabling autonomous driving.</a:t>
            </a:r>
          </a:p>
          <a:p>
            <a:r>
              <a:rPr lang="en-IN" b="1" dirty="0"/>
              <a:t>Understanding Traffic Signs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754228-FA38-2035-DDDD-309389ED1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34" y="3662569"/>
            <a:ext cx="10232366" cy="251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Detection and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EEBB22-9399-3526-D446-C336795FD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4530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554276-26A6-97D5-3AF3-9BDE16810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111293"/>
            <a:ext cx="10515601" cy="206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System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08036E-6F4A-24BB-83A4-9B4B9807A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838645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A3EEB3-575D-3BDC-371D-24D647BDB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305" y="365125"/>
            <a:ext cx="4416632" cy="599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8C50-833B-33B1-0C6A-8CA97FB4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Hardware &amp; Software Platform</a:t>
            </a:r>
            <a:br>
              <a:rPr lang="en-IN" b="1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5BD2E2-8BD3-BE43-F937-A2D7B0C9A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55940"/>
            <a:ext cx="7649643" cy="47615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ACA8F-2EF1-8D97-7EE6-5D5F2012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41798C-1EBE-53BA-9B04-06F6E2679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731" y="136525"/>
            <a:ext cx="3493699" cy="609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7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AI-Powered Classification</a:t>
            </a:r>
            <a:br>
              <a:rPr lang="en-IN" b="1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D4D96-2F4A-48E3-B148-A8EDE88B6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520" y="0"/>
            <a:ext cx="4094480" cy="68580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97E9FE-9E4E-5A0E-6C71-60146527C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77A0CF-303D-6E8A-236F-B5121F97D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2181"/>
            <a:ext cx="7259320" cy="487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6A80-8CFD-89AE-209E-7F7F6213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Feasibility Analysis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7E981-F81D-502F-CCB7-0E6E36FD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108528-AEF6-3D19-0A96-C1E7DB61C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F42E95-2C53-7B62-CB2D-B3C3EEBD2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6796177" cy="43513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E1CA06-C19C-51CA-8BD2-EB3A74B57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376" y="1825623"/>
            <a:ext cx="3719423" cy="435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C793-ED1A-F976-A6DD-86B248EF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Applications and Prospects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3D920-765D-CEA3-77F7-513208861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82FF6-713D-88A3-03F9-9788B4B7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E9E9AC-E7DB-5B49-66E1-0FA546B2C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80" y="1728116"/>
            <a:ext cx="7449590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204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BB5B4E91E2ED4CB185992AE383E1C1" ma:contentTypeVersion="4" ma:contentTypeDescription="Create a new document." ma:contentTypeScope="" ma:versionID="9418a5dd64f95e3400e5a9677713dcd3">
  <xsd:schema xmlns:xsd="http://www.w3.org/2001/XMLSchema" xmlns:xs="http://www.w3.org/2001/XMLSchema" xmlns:p="http://schemas.microsoft.com/office/2006/metadata/properties" xmlns:ns3="66ceff85-c69e-4567-a770-40e5cc75a10d" targetNamespace="http://schemas.microsoft.com/office/2006/metadata/properties" ma:root="true" ma:fieldsID="137f94fdd1fe9501fe1fc6e54646308e" ns3:_="">
    <xsd:import namespace="66ceff85-c69e-4567-a770-40e5cc75a1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ceff85-c69e-4567-a770-40e5cc75a1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23F5F8-7AF3-4AA2-BAD4-1A114DB7B9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BB7199-3B33-45BC-9818-BDE8ED7FE8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ceff85-c69e-4567-a770-40e5cc75a1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07513E-FABA-400D-9498-1AC6625082CB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66ceff85-c69e-4567-a770-40e5cc75a10d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6173</TotalTime>
  <Words>251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Casper</vt:lpstr>
      <vt:lpstr>Raleway ExtraBold</vt:lpstr>
      <vt:lpstr>Roboto</vt:lpstr>
      <vt:lpstr>Times New Roman</vt:lpstr>
      <vt:lpstr>1_Office Theme</vt:lpstr>
      <vt:lpstr>2_Office Theme</vt:lpstr>
      <vt:lpstr>Contents Slide Master</vt:lpstr>
      <vt:lpstr>PowerPoint Presentation</vt:lpstr>
      <vt:lpstr>Outline</vt:lpstr>
      <vt:lpstr>Introduction to Traffic Sign Detection and Classification System</vt:lpstr>
      <vt:lpstr>Detection and Classification</vt:lpstr>
      <vt:lpstr>System Architecture</vt:lpstr>
      <vt:lpstr>Hardware &amp; Software Platform </vt:lpstr>
      <vt:lpstr>AI-Powered Classification </vt:lpstr>
      <vt:lpstr>Feasibility Analysis </vt:lpstr>
      <vt:lpstr>Applications and Prospects</vt:lpstr>
      <vt:lpstr>Challenges and Future Directions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YASHAV KOHLI</cp:lastModifiedBy>
  <cp:revision>495</cp:revision>
  <dcterms:created xsi:type="dcterms:W3CDTF">2019-01-09T10:33:58Z</dcterms:created>
  <dcterms:modified xsi:type="dcterms:W3CDTF">2025-04-27T05:00:58Z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0x010100EBBB5B4E91E2ED4CB185992AE383E1C1</vt:lpwstr>
  </property>
</Properties>
</file>