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329EB-1EC1-41BF-BB51-FED332B9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A5D50A-8291-4928-8C82-D32572E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6E63E-AC65-4B9B-8568-185A4CB3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7331D-DB83-4A98-9EF9-431F2AB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15A7F-EDB6-44C6-A53F-2E9AAA8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6B41A-B317-4A15-A35D-21A9057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96413C-1963-4D61-AD3C-E883ABD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685FF0-2D21-4A4C-86D6-07A7211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7E47AC-90C2-4076-89F8-5916F8B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9DCE30-5EE7-450E-B13B-A3E6FC9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0FC159-1E75-47B9-B7B3-C399CFEB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B06CBB-CE15-42F2-9634-61D089F8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89FC43-30A8-4F15-9F60-B6BE7C4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EC204-5FF9-4C4D-9FCB-D3DB3A5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4D772F-9118-48FA-BC79-7375A9C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F75C-1BDA-41E1-951A-763EAB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40B79-F3CD-4CA9-BF8D-C8AB2C60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865C5D-53C7-4AC2-9268-E7BC76D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50CB6-504B-46D1-B47F-C26B39B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E1F8F1-6186-4D1D-B243-F4097C4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84477-4D03-4783-BBA7-1B3F19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B0CDC-48B7-4175-A565-7B2837AF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ED5DF-8522-4117-AC02-19444BF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6805B-0D77-4018-86C5-2B44804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B1DE0-89A0-455D-A29F-03D952F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B583D-C5E2-49F6-8319-E37C2AB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51D2A-AD7F-43C1-B83C-410BA43F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A2819-01E5-4DC9-BAC3-489C126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B34650-D8AA-461E-921A-3E42CE5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77FE3-E1A5-4CD3-BF6B-15BA4DC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BA99F7-5D46-4C9A-8EC2-7B6FBD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A8801-5203-472E-9DDD-953BAD9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05CCF-3115-49C8-AD55-D419966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CEC7DC-05CA-4AF9-9B72-E96A7C53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FDC198-B1A0-43AA-B6BD-C2444C92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12C0B7-3F79-4D91-9166-1635D52A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2326F9-45BB-4942-924F-67836EF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00356F-FC42-45A0-B1A4-051B359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14B331D-5E7D-4409-9827-D5E3903B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1AB5-6A28-46B5-BCDD-05C2608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9C07C-F1FA-46A7-8974-D7FE80A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A94C22-B9A4-49C4-805F-54F566A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409DE-57E7-4E4A-BC8D-EC52E68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77803E-6507-445F-BD32-84C99DA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C3D719-792E-49EA-814D-3848628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B9BD1E-9DF4-4C07-B341-152FA1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CAA2E-2F4F-45AE-917F-7A3278F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71269-17F6-4822-87D8-D955226D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3B9A0-00B5-4125-97DC-AFC5380A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EA8B54-0578-4474-B828-424B8B0A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6CB01-A474-47AF-826A-2E88944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97135A-BEF7-4EAE-9772-36F17FF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52D7-5A68-4D20-BCA2-366538A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433B6D-5553-4A05-BCEE-C7666D33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A23685-AD21-407C-8FA9-55AE10B0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D46654-DBE7-4543-B086-434DA12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4778E-2A07-4428-98A6-005EC9B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10A115-5728-4EF6-A36E-196A888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F6A84D-701E-49FE-9F0B-5FD3FBC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ABB6E-EB9D-4A1E-836A-FF3E6990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5DBAF-3130-471E-9D60-53E1C2D1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1044F-E3EA-434E-865B-311D5672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955D70-E39C-4201-BF7C-BD0BD23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54E459-FC42-4A0F-9E23-CFF4B100E0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-west-2.console.aws.amazon.com/lambda/home?region=us-west-2#/functions/arjun_covid_cleans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73672-8B90-4BCF-9063-AA65113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47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COVID-19 DATA ANALYSIS </a:t>
            </a:r>
            <a:endParaRPr lang="en-IN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AC139-276E-47CD-8DBB-4D71A9D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/>
              <a:t>4.Display total cases ,new cases , recovered cases and deaths. </a:t>
            </a:r>
            <a:br>
              <a:rPr lang="en-IN" sz="3000" b="1" dirty="0"/>
            </a:br>
            <a:r>
              <a:rPr lang="en-IN" sz="3000" b="1" dirty="0"/>
              <a:t/>
            </a:r>
            <a:br>
              <a:rPr lang="en-IN" sz="3000" b="1" dirty="0"/>
            </a:br>
            <a:r>
              <a:rPr lang="en-IN" sz="3000" b="1" dirty="0" smtClean="0">
                <a:solidFill>
                  <a:srgbClr val="7030A0"/>
                </a:solidFill>
              </a:rPr>
              <a:t>CREATING CRAWLER</a:t>
            </a:r>
            <a:endParaRPr lang="en-IN" sz="30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88" y="1825625"/>
            <a:ext cx="8079423" cy="4351338"/>
          </a:xfrm>
        </p:spPr>
      </p:pic>
    </p:spTree>
    <p:extLst>
      <p:ext uri="{BB962C8B-B14F-4D97-AF65-F5344CB8AC3E}">
        <p14:creationId xmlns:p14="http://schemas.microsoft.com/office/powerpoint/2010/main" val="2266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4. Display </a:t>
            </a:r>
            <a:r>
              <a:rPr lang="en-US" sz="3000" dirty="0"/>
              <a:t>total cases ,new cases ,recovered cases and deaths</a:t>
            </a:r>
            <a:r>
              <a:rPr lang="en-US" sz="2800" dirty="0"/>
              <a:t>.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500" dirty="0" smtClean="0"/>
              <a:t>Job name: ARJUN_Q_4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7" y="1825625"/>
            <a:ext cx="10105446" cy="4351338"/>
          </a:xfrm>
        </p:spPr>
      </p:pic>
    </p:spTree>
    <p:extLst>
      <p:ext uri="{BB962C8B-B14F-4D97-AF65-F5344CB8AC3E}">
        <p14:creationId xmlns:p14="http://schemas.microsoft.com/office/powerpoint/2010/main" val="1122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4.OUTPUT</a:t>
            </a:r>
            <a:endParaRPr lang="en-IN" sz="3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13" y="1825625"/>
            <a:ext cx="7617773" cy="4351338"/>
          </a:xfrm>
        </p:spPr>
      </p:pic>
    </p:spTree>
    <p:extLst>
      <p:ext uri="{BB962C8B-B14F-4D97-AF65-F5344CB8AC3E}">
        <p14:creationId xmlns:p14="http://schemas.microsoft.com/office/powerpoint/2010/main" val="26020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5.Which country in Distinct WHO region highest cases in till date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ARJUN_QUEST_5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1825625"/>
            <a:ext cx="10443210" cy="4351338"/>
          </a:xfrm>
        </p:spPr>
      </p:pic>
    </p:spTree>
    <p:extLst>
      <p:ext uri="{BB962C8B-B14F-4D97-AF65-F5344CB8AC3E}">
        <p14:creationId xmlns:p14="http://schemas.microsoft.com/office/powerpoint/2010/main" val="32556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5.OUTPUT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85" y="1825625"/>
            <a:ext cx="8744630" cy="4351338"/>
          </a:xfrm>
        </p:spPr>
      </p:pic>
    </p:spTree>
    <p:extLst>
      <p:ext uri="{BB962C8B-B14F-4D97-AF65-F5344CB8AC3E}">
        <p14:creationId xmlns:p14="http://schemas.microsoft.com/office/powerpoint/2010/main" val="107260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6. Total no of confirmed cases over between a certain date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ARJUN_QUESTION_6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0" y="1825625"/>
            <a:ext cx="10147520" cy="4351338"/>
          </a:xfrm>
        </p:spPr>
      </p:pic>
    </p:spTree>
    <p:extLst>
      <p:ext uri="{BB962C8B-B14F-4D97-AF65-F5344CB8AC3E}">
        <p14:creationId xmlns:p14="http://schemas.microsoft.com/office/powerpoint/2010/main" val="27414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6.OUTPUT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13" y="2150174"/>
            <a:ext cx="9207973" cy="3702240"/>
          </a:xfrm>
        </p:spPr>
      </p:pic>
    </p:spTree>
    <p:extLst>
      <p:ext uri="{BB962C8B-B14F-4D97-AF65-F5344CB8AC3E}">
        <p14:creationId xmlns:p14="http://schemas.microsoft.com/office/powerpoint/2010/main" val="341492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8.Date of first confirmed case in a particular region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ARJUN_QUESTION_8.1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40" y="1825625"/>
            <a:ext cx="10014719" cy="4351338"/>
          </a:xfrm>
        </p:spPr>
      </p:pic>
    </p:spTree>
    <p:extLst>
      <p:ext uri="{BB962C8B-B14F-4D97-AF65-F5344CB8AC3E}">
        <p14:creationId xmlns:p14="http://schemas.microsoft.com/office/powerpoint/2010/main" val="139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8" y="365125"/>
            <a:ext cx="9927021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8.OUTPUT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9" y="2162874"/>
            <a:ext cx="8979361" cy="3676839"/>
          </a:xfrm>
        </p:spPr>
      </p:pic>
    </p:spTree>
    <p:extLst>
      <p:ext uri="{BB962C8B-B14F-4D97-AF65-F5344CB8AC3E}">
        <p14:creationId xmlns:p14="http://schemas.microsoft.com/office/powerpoint/2010/main" val="197394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9.Date on which max no. cases were reported in a country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Arjun_QUESTION_9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2" y="1825625"/>
            <a:ext cx="10225075" cy="4351338"/>
          </a:xfrm>
        </p:spPr>
      </p:pic>
    </p:spTree>
    <p:extLst>
      <p:ext uri="{BB962C8B-B14F-4D97-AF65-F5344CB8AC3E}">
        <p14:creationId xmlns:p14="http://schemas.microsoft.com/office/powerpoint/2010/main" val="4819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69CEFF-D3A0-491E-B294-7B31A8F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7030A0"/>
                </a:solidFill>
                <a:latin typeface="+mn-lt"/>
              </a:rPr>
              <a:t>OBJECTIVE</a:t>
            </a:r>
            <a:endParaRPr lang="en-IN" sz="35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96B026-F25F-4349-96CC-1E2161E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19189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9.OUTPUT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44" y="1825625"/>
            <a:ext cx="8708711" cy="4351338"/>
          </a:xfrm>
        </p:spPr>
      </p:pic>
    </p:spTree>
    <p:extLst>
      <p:ext uri="{BB962C8B-B14F-4D97-AF65-F5344CB8AC3E}">
        <p14:creationId xmlns:p14="http://schemas.microsoft.com/office/powerpoint/2010/main" val="402767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7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10.Line chart showing total cases, deaths &amp;recoveries  of a particular country 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800" dirty="0" smtClean="0"/>
              <a:t>JOB NAME: Arjun_covid_10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54" y="1825625"/>
            <a:ext cx="10046291" cy="4351338"/>
          </a:xfrm>
        </p:spPr>
      </p:pic>
    </p:spTree>
    <p:extLst>
      <p:ext uri="{BB962C8B-B14F-4D97-AF65-F5344CB8AC3E}">
        <p14:creationId xmlns:p14="http://schemas.microsoft.com/office/powerpoint/2010/main" val="29529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 . Creating external table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9" y="1825625"/>
            <a:ext cx="9960821" cy="4351338"/>
          </a:xfrm>
        </p:spPr>
      </p:pic>
    </p:spTree>
    <p:extLst>
      <p:ext uri="{BB962C8B-B14F-4D97-AF65-F5344CB8AC3E}">
        <p14:creationId xmlns:p14="http://schemas.microsoft.com/office/powerpoint/2010/main" val="419440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10. OUTPUT	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6" y="1825625"/>
            <a:ext cx="10040128" cy="4351338"/>
          </a:xfrm>
        </p:spPr>
      </p:pic>
    </p:spTree>
    <p:extLst>
      <p:ext uri="{BB962C8B-B14F-4D97-AF65-F5344CB8AC3E}">
        <p14:creationId xmlns:p14="http://schemas.microsoft.com/office/powerpoint/2010/main" val="176328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10. Line chart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9" y="1825625"/>
            <a:ext cx="9957281" cy="4351338"/>
          </a:xfrm>
        </p:spPr>
      </p:pic>
    </p:spTree>
    <p:extLst>
      <p:ext uri="{BB962C8B-B14F-4D97-AF65-F5344CB8AC3E}">
        <p14:creationId xmlns:p14="http://schemas.microsoft.com/office/powerpoint/2010/main" val="10399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13.No. of active cases vs critical cases of a country</a:t>
            </a:r>
            <a:r>
              <a:rPr lang="en-US" sz="3000" dirty="0" smtClean="0"/>
              <a:t>.</a:t>
            </a:r>
            <a:r>
              <a:rPr lang="en-IN" sz="3000" dirty="0"/>
              <a:t/>
            </a:r>
            <a:br>
              <a:rPr lang="en-IN" sz="3000" dirty="0"/>
            </a:br>
            <a:r>
              <a:rPr lang="en-IN" sz="2500" dirty="0" smtClean="0"/>
              <a:t>JOB NAME: arjun_covid_13</a:t>
            </a:r>
            <a:endParaRPr lang="en-IN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9" y="1825625"/>
            <a:ext cx="10030721" cy="4351338"/>
          </a:xfrm>
        </p:spPr>
      </p:pic>
    </p:spTree>
    <p:extLst>
      <p:ext uri="{BB962C8B-B14F-4D97-AF65-F5344CB8AC3E}">
        <p14:creationId xmlns:p14="http://schemas.microsoft.com/office/powerpoint/2010/main" val="552684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Creating external table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4" y="1825625"/>
            <a:ext cx="10151051" cy="4351338"/>
          </a:xfrm>
        </p:spPr>
      </p:pic>
    </p:spTree>
    <p:extLst>
      <p:ext uri="{BB962C8B-B14F-4D97-AF65-F5344CB8AC3E}">
        <p14:creationId xmlns:p14="http://schemas.microsoft.com/office/powerpoint/2010/main" val="193579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OUTPUT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6" y="1825625"/>
            <a:ext cx="9992188" cy="4351338"/>
          </a:xfrm>
        </p:spPr>
      </p:pic>
    </p:spTree>
    <p:extLst>
      <p:ext uri="{BB962C8B-B14F-4D97-AF65-F5344CB8AC3E}">
        <p14:creationId xmlns:p14="http://schemas.microsoft.com/office/powerpoint/2010/main" val="108625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</a:t>
            </a:r>
            <a:r>
              <a:rPr lang="en-US" sz="3000" dirty="0"/>
              <a:t>active cases vs critical cases 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48" y="1825625"/>
            <a:ext cx="10089704" cy="4351338"/>
          </a:xfrm>
        </p:spPr>
      </p:pic>
    </p:spTree>
    <p:extLst>
      <p:ext uri="{BB962C8B-B14F-4D97-AF65-F5344CB8AC3E}">
        <p14:creationId xmlns:p14="http://schemas.microsoft.com/office/powerpoint/2010/main" val="86714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092528"/>
            <a:ext cx="10515600" cy="30853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000" u="sng" dirty="0" smtClean="0">
                <a:solidFill>
                  <a:srgbClr val="002060"/>
                </a:solidFill>
              </a:rPr>
              <a:t>                                        </a:t>
            </a:r>
            <a:r>
              <a:rPr lang="en-US" sz="5000" u="sng" dirty="0" smtClean="0">
                <a:solidFill>
                  <a:srgbClr val="002060"/>
                </a:solidFill>
              </a:rPr>
              <a:t>THANK</a:t>
            </a:r>
            <a:r>
              <a:rPr lang="en-US" sz="4000" u="sng" dirty="0" smtClean="0">
                <a:solidFill>
                  <a:srgbClr val="002060"/>
                </a:solidFill>
              </a:rPr>
              <a:t> YOU</a:t>
            </a:r>
            <a:endParaRPr lang="en-IN" sz="40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E71D7-6CEA-47B3-8EB5-7AD1879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sz="35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B27858-3580-42EF-BEAD-4C51B853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 smtClean="0"/>
              <a:t>Redshift</a:t>
            </a:r>
            <a:endParaRPr lang="en-US" dirty="0"/>
          </a:p>
          <a:p>
            <a:r>
              <a:rPr lang="en-US" dirty="0"/>
              <a:t>AWS S3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PySpark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E67A-AD73-437C-BEDC-E78BB144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7030A0"/>
                </a:solidFill>
                <a:latin typeface="+mn-lt"/>
              </a:rPr>
              <a:t>Problem Statements</a:t>
            </a:r>
            <a:r>
              <a:rPr lang="en-US" sz="3500" dirty="0">
                <a:solidFill>
                  <a:srgbClr val="7030A0"/>
                </a:solidFill>
              </a:rPr>
              <a:t/>
            </a:r>
            <a:br>
              <a:rPr lang="en-US" sz="3500" dirty="0">
                <a:solidFill>
                  <a:srgbClr val="7030A0"/>
                </a:solidFill>
              </a:rPr>
            </a:br>
            <a:r>
              <a:rPr lang="en-IN" sz="3000" b="1" dirty="0"/>
              <a:t>1.Clean and transform data for </a:t>
            </a:r>
            <a:r>
              <a:rPr lang="en-IN" sz="3000" b="1" dirty="0" smtClean="0"/>
              <a:t>processing</a:t>
            </a:r>
            <a:br>
              <a:rPr lang="en-IN" sz="3000" b="1" dirty="0" smtClean="0"/>
            </a:br>
            <a:r>
              <a:rPr lang="en-IN" sz="2400" b="1" dirty="0" smtClean="0"/>
              <a:t>job name: </a:t>
            </a:r>
            <a:r>
              <a:rPr lang="en-IN" sz="2000" b="1" dirty="0" err="1" smtClean="0">
                <a:hlinkClick r:id="rId2"/>
              </a:rPr>
              <a:t>Arjun_covid_cleansing</a:t>
            </a:r>
            <a:r>
              <a:rPr lang="en-IN" sz="3000" dirty="0" smtClean="0"/>
              <a:t/>
            </a:r>
            <a:br>
              <a:rPr lang="en-IN" sz="3000" dirty="0" smtClean="0"/>
            </a:b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0" y="2077873"/>
            <a:ext cx="10186761" cy="4351338"/>
          </a:xfrm>
        </p:spPr>
      </p:pic>
    </p:spTree>
    <p:extLst>
      <p:ext uri="{BB962C8B-B14F-4D97-AF65-F5344CB8AC3E}">
        <p14:creationId xmlns:p14="http://schemas.microsoft.com/office/powerpoint/2010/main" val="8344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FB590-8B71-4131-AEE6-315AD1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1.Clean and transform data for processing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40" y="1825625"/>
            <a:ext cx="8639886" cy="4351338"/>
          </a:xfrm>
        </p:spPr>
      </p:pic>
    </p:spTree>
    <p:extLst>
      <p:ext uri="{BB962C8B-B14F-4D97-AF65-F5344CB8AC3E}">
        <p14:creationId xmlns:p14="http://schemas.microsoft.com/office/powerpoint/2010/main" val="19221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C3A3E-6013-4CF9-AD1B-0D256C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437171"/>
          </a:xfrm>
        </p:spPr>
        <p:txBody>
          <a:bodyPr>
            <a:normAutofit/>
          </a:bodyPr>
          <a:lstStyle/>
          <a:p>
            <a:r>
              <a:rPr lang="en-IN" sz="3000" b="1" dirty="0"/>
              <a:t>2. ETL operations on dataset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061"/>
            <a:ext cx="10515600" cy="4322465"/>
          </a:xfrm>
        </p:spPr>
      </p:pic>
    </p:spTree>
    <p:extLst>
      <p:ext uri="{BB962C8B-B14F-4D97-AF65-F5344CB8AC3E}">
        <p14:creationId xmlns:p14="http://schemas.microsoft.com/office/powerpoint/2010/main" val="26045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AF700-C691-4116-A3C0-C344EB95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79" y="349359"/>
            <a:ext cx="9706304" cy="1325563"/>
          </a:xfrm>
        </p:spPr>
        <p:txBody>
          <a:bodyPr>
            <a:normAutofit/>
          </a:bodyPr>
          <a:lstStyle/>
          <a:p>
            <a:r>
              <a:rPr lang="en-IN" sz="3000" b="1" dirty="0"/>
              <a:t>2. ETL operations on dataset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57" y="1825625"/>
            <a:ext cx="8639886" cy="4351338"/>
          </a:xfrm>
        </p:spPr>
      </p:pic>
    </p:spTree>
    <p:extLst>
      <p:ext uri="{BB962C8B-B14F-4D97-AF65-F5344CB8AC3E}">
        <p14:creationId xmlns:p14="http://schemas.microsoft.com/office/powerpoint/2010/main" val="35275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E9DDC3-1BD4-48A0-BEEF-E23DF9A3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3. Storing the modified data in AWS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222"/>
            <a:ext cx="10515600" cy="4100144"/>
          </a:xfrm>
        </p:spPr>
      </p:pic>
    </p:spTree>
    <p:extLst>
      <p:ext uri="{BB962C8B-B14F-4D97-AF65-F5344CB8AC3E}">
        <p14:creationId xmlns:p14="http://schemas.microsoft.com/office/powerpoint/2010/main" val="70578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9169-E63A-4676-A83D-5A287E4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3. Storing the modified data in AWS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510"/>
            <a:ext cx="10515600" cy="4083567"/>
          </a:xfrm>
        </p:spPr>
      </p:pic>
    </p:spTree>
    <p:extLst>
      <p:ext uri="{BB962C8B-B14F-4D97-AF65-F5344CB8AC3E}">
        <p14:creationId xmlns:p14="http://schemas.microsoft.com/office/powerpoint/2010/main" val="290033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231</Words>
  <Application>Microsoft Office PowerPoint</Application>
  <PresentationFormat>Widescreen</PresentationFormat>
  <Paragraphs>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Bahnschrift</vt:lpstr>
      <vt:lpstr>Calibri</vt:lpstr>
      <vt:lpstr>Calibri Light</vt:lpstr>
      <vt:lpstr>Wingdings</vt:lpstr>
      <vt:lpstr>Office Theme</vt:lpstr>
      <vt:lpstr>COVID-19 DATA ANALYSIS </vt:lpstr>
      <vt:lpstr>OBJECTIVE</vt:lpstr>
      <vt:lpstr>TECHNOLOGIES USED</vt:lpstr>
      <vt:lpstr>Problem Statements 1.Clean and transform data for processing job name: Arjun_covid_cleansing </vt:lpstr>
      <vt:lpstr>1.Clean and transform data for processing Cont…</vt:lpstr>
      <vt:lpstr>2. ETL operations on dataset</vt:lpstr>
      <vt:lpstr>2. ETL operations on dataset Cont…</vt:lpstr>
      <vt:lpstr>3. Storing the modified data in AWS</vt:lpstr>
      <vt:lpstr>3. Storing the modified data in AWS Cont…</vt:lpstr>
      <vt:lpstr>4.Display total cases ,new cases , recovered cases and deaths.   CREATING CRAWLER</vt:lpstr>
      <vt:lpstr>4. Display total cases ,new cases ,recovered cases and deaths.  Job name: ARJUN_Q_4</vt:lpstr>
      <vt:lpstr>4.OUTPUT</vt:lpstr>
      <vt:lpstr>5.Which country in Distinct WHO region highest cases in till date. JOB NAME : ARJUN_QUEST_5</vt:lpstr>
      <vt:lpstr>5.OUTPUT</vt:lpstr>
      <vt:lpstr>6. Total no of confirmed cases over between a certain date. JOB NAME : ARJUN_QUESTION_6</vt:lpstr>
      <vt:lpstr>6.OUTPUT</vt:lpstr>
      <vt:lpstr>8.Date of first confirmed case in a particular region. JOB NAME : ARJUN_QUESTION_8.1</vt:lpstr>
      <vt:lpstr>8.OUTPUT</vt:lpstr>
      <vt:lpstr>9.Date on which max no. cases were reported in a country. JOB NAME : Arjun_QUESTION_9</vt:lpstr>
      <vt:lpstr>9.OUTPUT</vt:lpstr>
      <vt:lpstr>10.Line chart showing total cases, deaths &amp;recoveries  of a particular country . JOB NAME: Arjun_covid_10</vt:lpstr>
      <vt:lpstr>10 . Creating external table</vt:lpstr>
      <vt:lpstr>10. OUTPUT </vt:lpstr>
      <vt:lpstr>10. Line chart</vt:lpstr>
      <vt:lpstr>13.No. of active cases vs critical cases of a country. JOB NAME: arjun_covid_13</vt:lpstr>
      <vt:lpstr>13. Creating external table</vt:lpstr>
      <vt:lpstr>13. OUTPUT</vt:lpstr>
      <vt:lpstr>13. active cases vs critical cases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ARJUNSHASHANK</cp:lastModifiedBy>
  <cp:revision>41</cp:revision>
  <dcterms:created xsi:type="dcterms:W3CDTF">2021-10-20T05:54:44Z</dcterms:created>
  <dcterms:modified xsi:type="dcterms:W3CDTF">2022-03-04T15:48:43Z</dcterms:modified>
</cp:coreProperties>
</file>