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6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1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7212D3-ED29-4EF1-83E1-E0091EC75FF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A8DE1F-F345-41B7-853A-568BD54B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112" y="1261872"/>
            <a:ext cx="5425440" cy="50292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http request handling using python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2768" y="2167128"/>
            <a:ext cx="876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Requests are messages which are sent by the client or user to initiate an action on the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message includes the request message from the client to the server, the method which is applied to the resource, identifier of the resource, and the protocol version.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760" y="1320800"/>
            <a:ext cx="9326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  = Request-Line              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*(( general-header      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| request-header         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| entity-header ) CRLF)  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CRLF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[ message-body ]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097281"/>
            <a:ext cx="8628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Line</a:t>
            </a:r>
          </a:p>
          <a:p>
            <a:endParaRPr lang="en-US" b="1" u="sng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Request-Line starts with a method token, which is followed by the Request-URI, the protocol version, and ending with CRLF. Using the SP characters, the elements are separated.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 Request-Line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= Method SP Request-URI SP HTTP-Version CRLF 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Method: The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token is used to indicate the method which was performed on the resource identified by the Request-URI. The method is case sensitive.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Method = "OPTIONS"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"GET"    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"HEAD"   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"POST"  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"PUT"   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"DELETE"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"TRACE" 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"CONNECT"   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  | extension-method  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       extension-method = token</a:t>
            </a:r>
            <a:r>
              <a:rPr lang="en-US" dirty="0"/>
              <a:t>  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0120" y="850392"/>
            <a:ext cx="98755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and Description: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GET: This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retrieves information from the given server using a given URI. GET request can retrieve the data. It cannot apply other effects on the data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HEAD: The HEAD method is the same as the GET method. It is used to transfer the status line and header section only.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POST: The POST request sends the data to the server. For example, file upload, customer information, etc. using the HTML forms.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PUT: The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method is used to replace all the current representations of the target resource with the uploaded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DELETE: The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method is used to remove all the current representations of the target resource, which is given by URI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CONNECT: The CONNECT method is used to establish a tunnel to the server, which is identified by a given URI.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584" y="1033272"/>
            <a:ext cx="98846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Return-URI: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Request-URI is a Uniform Resource Identifier. It is used to identify the resource upon which to apply the request.</a:t>
            </a:r>
          </a:p>
          <a:p>
            <a:endParaRPr lang="en-US" b="1" u="sng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endParaRPr lang="en-US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Request-URI = "*" |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absoluteURI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abs_path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authority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asterisk "*" is used to show that the request does not apply to a particular resource, but it will apply to the server itself. It is allowed only when the method used does not necessarily apply to a resource.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 * HTTP/1.1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4752" y="996696"/>
            <a:ext cx="8897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absoluteURI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 is used only when the request is being made to a proxy. The requested proxy is used to forward the request and return the response.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endParaRPr lang="en-US" b="1" u="sng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 http://www.javatpoint.com/WWW/TheProject.html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HTTP/1.1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absolute path can't be empty. If in the original URI, none is present, it must be given as "/".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authority form is only used by the CONNECT method.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608" y="1051560"/>
            <a:ext cx="91165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Resource Identified by a </a:t>
            </a:r>
            <a:r>
              <a:rPr lang="en-US" sz="20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Request:</a:t>
            </a:r>
          </a:p>
          <a:p>
            <a:endParaRPr lang="en-US" sz="20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examination of Request-URI and the Host header field, we can determine the exact resource identified by the Internet request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origin server must use the following rules for determining the requested resource on an HTTP/1.1 request if the origin server does differentiate based on the host requested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will be part of the Request-URI if Request-URI is an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absoluteURI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host will be determined by the Host header field value if the Request-URI is not an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absoluteURI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the request includes a header field of the host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response MUST be a 400 (Bad Request) error message if the host as determined by rule 1 or 2 is not a valid host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1056" y="914400"/>
            <a:ext cx="90982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Header </a:t>
            </a:r>
            <a:r>
              <a:rPr lang="en-US" sz="20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request-header fields are used to allow the client to pass additional information to the server like the request and the client itself. </a:t>
            </a:r>
            <a:endParaRPr lang="en-US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header fields act as request modifiers, with semantics equivalent to the parameters on a programming language method invocation.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3312" y="996696"/>
            <a:ext cx="90982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request-header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= Accept 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Accept-Charset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Accept-Encoding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Accept-Language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Authorization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Expect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From   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Host  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If-Match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If-Modified-Since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If-None-Match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If-Range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If-Unmodified-Since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Max-Forwards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Proxy-Authorization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Range 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Referer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TE                       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      | User-Agent 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name of the request-header field can be extended reliably only in combination with a change in the version of the protocol.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624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Droplet</vt:lpstr>
      <vt:lpstr>http request handling using python: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request handling using python:</dc:title>
  <dc:creator>AmulyaArshanapelli</dc:creator>
  <cp:lastModifiedBy>AmulyaArshanapelli</cp:lastModifiedBy>
  <cp:revision>8</cp:revision>
  <dcterms:created xsi:type="dcterms:W3CDTF">2021-12-20T18:46:48Z</dcterms:created>
  <dcterms:modified xsi:type="dcterms:W3CDTF">2021-12-20T20:15:23Z</dcterms:modified>
</cp:coreProperties>
</file>