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5" r:id="rId7"/>
    <p:sldId id="270" r:id="rId8"/>
    <p:sldId id="271" r:id="rId9"/>
    <p:sldId id="274" r:id="rId10"/>
    <p:sldId id="272" r:id="rId11"/>
    <p:sldId id="273" r:id="rId12"/>
    <p:sldId id="262" r:id="rId13"/>
    <p:sldId id="266" r:id="rId14"/>
    <p:sldId id="268" r:id="rId15"/>
    <p:sldId id="267" r:id="rId16"/>
    <p:sldId id="26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36DAE-15E5-44F5-A5F8-ECC3F164F979}" v="6" dt="2023-12-04T21:21:02.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3" d="100"/>
          <a:sy n="73" d="100"/>
        </p:scale>
        <p:origin x="66"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shi Sree" userId="2451658c1179242b" providerId="LiveId" clId="{17536DAE-15E5-44F5-A5F8-ECC3F164F979}"/>
    <pc:docChg chg="undo custSel addSld modSld sldOrd">
      <pc:chgData name="Sheshi Sree" userId="2451658c1179242b" providerId="LiveId" clId="{17536DAE-15E5-44F5-A5F8-ECC3F164F979}" dt="2023-12-04T21:21:18.041" v="627" actId="26606"/>
      <pc:docMkLst>
        <pc:docMk/>
      </pc:docMkLst>
      <pc:sldChg chg="modSp mod">
        <pc:chgData name="Sheshi Sree" userId="2451658c1179242b" providerId="LiveId" clId="{17536DAE-15E5-44F5-A5F8-ECC3F164F979}" dt="2023-12-04T21:17:04.321" v="545" actId="20577"/>
        <pc:sldMkLst>
          <pc:docMk/>
          <pc:sldMk cId="4200986005" sldId="256"/>
        </pc:sldMkLst>
        <pc:spChg chg="mod">
          <ac:chgData name="Sheshi Sree" userId="2451658c1179242b" providerId="LiveId" clId="{17536DAE-15E5-44F5-A5F8-ECC3F164F979}" dt="2023-12-04T21:17:04.321" v="545" actId="20577"/>
          <ac:spMkLst>
            <pc:docMk/>
            <pc:sldMk cId="4200986005" sldId="256"/>
            <ac:spMk id="3" creationId="{A6FF4008-0768-EF01-7CEC-3BA1B0417920}"/>
          </ac:spMkLst>
        </pc:spChg>
      </pc:sldChg>
      <pc:sldChg chg="modSp mod">
        <pc:chgData name="Sheshi Sree" userId="2451658c1179242b" providerId="LiveId" clId="{17536DAE-15E5-44F5-A5F8-ECC3F164F979}" dt="2023-12-04T21:17:36.188" v="561" actId="20577"/>
        <pc:sldMkLst>
          <pc:docMk/>
          <pc:sldMk cId="4197877318" sldId="258"/>
        </pc:sldMkLst>
        <pc:spChg chg="mod">
          <ac:chgData name="Sheshi Sree" userId="2451658c1179242b" providerId="LiveId" clId="{17536DAE-15E5-44F5-A5F8-ECC3F164F979}" dt="2023-12-04T21:17:36.188" v="561" actId="20577"/>
          <ac:spMkLst>
            <pc:docMk/>
            <pc:sldMk cId="4197877318" sldId="258"/>
            <ac:spMk id="3" creationId="{05DD49DE-2AF5-F346-08D9-580D451D1054}"/>
          </ac:spMkLst>
        </pc:spChg>
      </pc:sldChg>
      <pc:sldChg chg="modSp mod">
        <pc:chgData name="Sheshi Sree" userId="2451658c1179242b" providerId="LiveId" clId="{17536DAE-15E5-44F5-A5F8-ECC3F164F979}" dt="2023-12-04T20:54:14.455" v="539" actId="20577"/>
        <pc:sldMkLst>
          <pc:docMk/>
          <pc:sldMk cId="2506869211" sldId="259"/>
        </pc:sldMkLst>
        <pc:spChg chg="mod">
          <ac:chgData name="Sheshi Sree" userId="2451658c1179242b" providerId="LiveId" clId="{17536DAE-15E5-44F5-A5F8-ECC3F164F979}" dt="2023-12-04T20:54:14.455" v="539" actId="20577"/>
          <ac:spMkLst>
            <pc:docMk/>
            <pc:sldMk cId="2506869211" sldId="259"/>
            <ac:spMk id="3" creationId="{E4F2E0F7-51C9-D1B8-608C-820832AF7B1D}"/>
          </ac:spMkLst>
        </pc:spChg>
      </pc:sldChg>
      <pc:sldChg chg="modSp mod">
        <pc:chgData name="Sheshi Sree" userId="2451658c1179242b" providerId="LiveId" clId="{17536DAE-15E5-44F5-A5F8-ECC3F164F979}" dt="2023-12-04T21:18:10.650" v="591" actId="20577"/>
        <pc:sldMkLst>
          <pc:docMk/>
          <pc:sldMk cId="3659322667" sldId="265"/>
        </pc:sldMkLst>
        <pc:spChg chg="mod">
          <ac:chgData name="Sheshi Sree" userId="2451658c1179242b" providerId="LiveId" clId="{17536DAE-15E5-44F5-A5F8-ECC3F164F979}" dt="2023-12-04T21:18:10.650" v="591" actId="20577"/>
          <ac:spMkLst>
            <pc:docMk/>
            <pc:sldMk cId="3659322667" sldId="265"/>
            <ac:spMk id="3" creationId="{3EB91CAC-3025-6B3C-ED90-D9CE3237471D}"/>
          </ac:spMkLst>
        </pc:spChg>
      </pc:sldChg>
      <pc:sldChg chg="modSp mod">
        <pc:chgData name="Sheshi Sree" userId="2451658c1179242b" providerId="LiveId" clId="{17536DAE-15E5-44F5-A5F8-ECC3F164F979}" dt="2023-12-04T21:19:15.470" v="610" actId="5793"/>
        <pc:sldMkLst>
          <pc:docMk/>
          <pc:sldMk cId="2170509905" sldId="266"/>
        </pc:sldMkLst>
        <pc:spChg chg="mod">
          <ac:chgData name="Sheshi Sree" userId="2451658c1179242b" providerId="LiveId" clId="{17536DAE-15E5-44F5-A5F8-ECC3F164F979}" dt="2023-12-04T21:19:15.470" v="610" actId="5793"/>
          <ac:spMkLst>
            <pc:docMk/>
            <pc:sldMk cId="2170509905" sldId="266"/>
            <ac:spMk id="3" creationId="{AFECC24F-9375-3143-A9AB-0C56A7CE164F}"/>
          </ac:spMkLst>
        </pc:spChg>
      </pc:sldChg>
      <pc:sldChg chg="ord">
        <pc:chgData name="Sheshi Sree" userId="2451658c1179242b" providerId="LiveId" clId="{17536DAE-15E5-44F5-A5F8-ECC3F164F979}" dt="2023-12-04T21:19:28.635" v="612"/>
        <pc:sldMkLst>
          <pc:docMk/>
          <pc:sldMk cId="361552019" sldId="267"/>
        </pc:sldMkLst>
      </pc:sldChg>
      <pc:sldChg chg="modSp mod">
        <pc:chgData name="Sheshi Sree" userId="2451658c1179242b" providerId="LiveId" clId="{17536DAE-15E5-44F5-A5F8-ECC3F164F979}" dt="2023-12-04T20:48:54.467" v="412" actId="20577"/>
        <pc:sldMkLst>
          <pc:docMk/>
          <pc:sldMk cId="2024387478" sldId="271"/>
        </pc:sldMkLst>
        <pc:spChg chg="mod">
          <ac:chgData name="Sheshi Sree" userId="2451658c1179242b" providerId="LiveId" clId="{17536DAE-15E5-44F5-A5F8-ECC3F164F979}" dt="2023-12-04T20:48:54.467" v="412" actId="20577"/>
          <ac:spMkLst>
            <pc:docMk/>
            <pc:sldMk cId="2024387478" sldId="271"/>
            <ac:spMk id="15" creationId="{C7A6344A-013E-CDC2-6623-2316A59E624D}"/>
          </ac:spMkLst>
        </pc:spChg>
      </pc:sldChg>
      <pc:sldChg chg="modSp mod">
        <pc:chgData name="Sheshi Sree" userId="2451658c1179242b" providerId="LiveId" clId="{17536DAE-15E5-44F5-A5F8-ECC3F164F979}" dt="2023-12-04T21:18:27.541" v="595" actId="5793"/>
        <pc:sldMkLst>
          <pc:docMk/>
          <pc:sldMk cId="2586501621" sldId="272"/>
        </pc:sldMkLst>
        <pc:spChg chg="mod">
          <ac:chgData name="Sheshi Sree" userId="2451658c1179242b" providerId="LiveId" clId="{17536DAE-15E5-44F5-A5F8-ECC3F164F979}" dt="2023-12-04T21:18:27.541" v="595" actId="5793"/>
          <ac:spMkLst>
            <pc:docMk/>
            <pc:sldMk cId="2586501621" sldId="272"/>
            <ac:spMk id="3" creationId="{F068467B-277A-B412-535E-7ACDE75396FA}"/>
          </ac:spMkLst>
        </pc:spChg>
      </pc:sldChg>
      <pc:sldChg chg="addSp delSp modSp new mod">
        <pc:chgData name="Sheshi Sree" userId="2451658c1179242b" providerId="LiveId" clId="{17536DAE-15E5-44F5-A5F8-ECC3F164F979}" dt="2023-12-04T21:16:50.295" v="541" actId="1035"/>
        <pc:sldMkLst>
          <pc:docMk/>
          <pc:sldMk cId="1861313870" sldId="273"/>
        </pc:sldMkLst>
        <pc:spChg chg="mod">
          <ac:chgData name="Sheshi Sree" userId="2451658c1179242b" providerId="LiveId" clId="{17536DAE-15E5-44F5-A5F8-ECC3F164F979}" dt="2023-12-04T19:58:05.466" v="3" actId="20577"/>
          <ac:spMkLst>
            <pc:docMk/>
            <pc:sldMk cId="1861313870" sldId="273"/>
            <ac:spMk id="2" creationId="{7D75E421-C9D3-FE9D-C0A1-9D5C7C23FE1E}"/>
          </ac:spMkLst>
        </pc:spChg>
        <pc:spChg chg="del">
          <ac:chgData name="Sheshi Sree" userId="2451658c1179242b" providerId="LiveId" clId="{17536DAE-15E5-44F5-A5F8-ECC3F164F979}" dt="2023-12-04T19:58:30.574" v="4"/>
          <ac:spMkLst>
            <pc:docMk/>
            <pc:sldMk cId="1861313870" sldId="273"/>
            <ac:spMk id="3" creationId="{E482A8F0-6F3E-3427-02EE-AB982B49906E}"/>
          </ac:spMkLst>
        </pc:spChg>
        <pc:picChg chg="add mod">
          <ac:chgData name="Sheshi Sree" userId="2451658c1179242b" providerId="LiveId" clId="{17536DAE-15E5-44F5-A5F8-ECC3F164F979}" dt="2023-12-04T21:16:50.295" v="541" actId="1035"/>
          <ac:picMkLst>
            <pc:docMk/>
            <pc:sldMk cId="1861313870" sldId="273"/>
            <ac:picMk id="1026" creationId="{241DA83D-EE1B-3565-73B4-45D89EECA946}"/>
          </ac:picMkLst>
        </pc:picChg>
      </pc:sldChg>
      <pc:sldChg chg="delSp modSp new mod ord">
        <pc:chgData name="Sheshi Sree" userId="2451658c1179242b" providerId="LiveId" clId="{17536DAE-15E5-44F5-A5F8-ECC3F164F979}" dt="2023-12-04T21:19:44.008" v="614"/>
        <pc:sldMkLst>
          <pc:docMk/>
          <pc:sldMk cId="2981533035" sldId="274"/>
        </pc:sldMkLst>
        <pc:spChg chg="del">
          <ac:chgData name="Sheshi Sree" userId="2451658c1179242b" providerId="LiveId" clId="{17536DAE-15E5-44F5-A5F8-ECC3F164F979}" dt="2023-12-04T19:58:48.827" v="8" actId="21"/>
          <ac:spMkLst>
            <pc:docMk/>
            <pc:sldMk cId="2981533035" sldId="274"/>
            <ac:spMk id="2" creationId="{C688C1F1-B0C3-3944-E07D-1AB1BC2EED7F}"/>
          </ac:spMkLst>
        </pc:spChg>
        <pc:spChg chg="mod">
          <ac:chgData name="Sheshi Sree" userId="2451658c1179242b" providerId="LiveId" clId="{17536DAE-15E5-44F5-A5F8-ECC3F164F979}" dt="2023-12-04T20:06:36.239" v="391" actId="113"/>
          <ac:spMkLst>
            <pc:docMk/>
            <pc:sldMk cId="2981533035" sldId="274"/>
            <ac:spMk id="3" creationId="{167A53D7-2BD5-DB18-7EE7-37106FE5CE51}"/>
          </ac:spMkLst>
        </pc:spChg>
      </pc:sldChg>
      <pc:sldChg chg="addSp delSp modSp new mod setBg">
        <pc:chgData name="Sheshi Sree" userId="2451658c1179242b" providerId="LiveId" clId="{17536DAE-15E5-44F5-A5F8-ECC3F164F979}" dt="2023-12-04T21:21:18.041" v="627" actId="26606"/>
        <pc:sldMkLst>
          <pc:docMk/>
          <pc:sldMk cId="2794541397" sldId="275"/>
        </pc:sldMkLst>
        <pc:spChg chg="add del">
          <ac:chgData name="Sheshi Sree" userId="2451658c1179242b" providerId="LiveId" clId="{17536DAE-15E5-44F5-A5F8-ECC3F164F979}" dt="2023-12-04T21:21:18.041" v="627" actId="26606"/>
          <ac:spMkLst>
            <pc:docMk/>
            <pc:sldMk cId="2794541397" sldId="275"/>
            <ac:spMk id="2" creationId="{7C96B9AB-73E6-E20B-A260-89B7D8D0698F}"/>
          </ac:spMkLst>
        </pc:spChg>
        <pc:spChg chg="add del">
          <ac:chgData name="Sheshi Sree" userId="2451658c1179242b" providerId="LiveId" clId="{17536DAE-15E5-44F5-A5F8-ECC3F164F979}" dt="2023-12-04T21:21:18.041" v="627" actId="26606"/>
          <ac:spMkLst>
            <pc:docMk/>
            <pc:sldMk cId="2794541397" sldId="275"/>
            <ac:spMk id="3" creationId="{25076A60-4838-9026-F74F-123CA76EA53E}"/>
          </ac:spMkLst>
        </pc:spChg>
        <pc:spChg chg="add del">
          <ac:chgData name="Sheshi Sree" userId="2451658c1179242b" providerId="LiveId" clId="{17536DAE-15E5-44F5-A5F8-ECC3F164F979}" dt="2023-12-04T21:21:09.851" v="618" actId="26606"/>
          <ac:spMkLst>
            <pc:docMk/>
            <pc:sldMk cId="2794541397" sldId="275"/>
            <ac:spMk id="1031" creationId="{42A4FC2C-047E-45A5-965D-8E1E3BF09BC6}"/>
          </ac:spMkLst>
        </pc:spChg>
        <pc:spChg chg="add del">
          <ac:chgData name="Sheshi Sree" userId="2451658c1179242b" providerId="LiveId" clId="{17536DAE-15E5-44F5-A5F8-ECC3F164F979}" dt="2023-12-04T21:21:10.981" v="620" actId="26606"/>
          <ac:spMkLst>
            <pc:docMk/>
            <pc:sldMk cId="2794541397" sldId="275"/>
            <ac:spMk id="1033" creationId="{DD3981AC-7B61-4947-BCF3-F7AA7FA385B9}"/>
          </ac:spMkLst>
        </pc:spChg>
        <pc:spChg chg="add del">
          <ac:chgData name="Sheshi Sree" userId="2451658c1179242b" providerId="LiveId" clId="{17536DAE-15E5-44F5-A5F8-ECC3F164F979}" dt="2023-12-04T21:21:10.981" v="620" actId="26606"/>
          <ac:spMkLst>
            <pc:docMk/>
            <pc:sldMk cId="2794541397" sldId="275"/>
            <ac:spMk id="1034" creationId="{9AA72BD9-2C5A-4EDC-931F-5AA08EACA0F3}"/>
          </ac:spMkLst>
        </pc:spChg>
        <pc:spChg chg="add del">
          <ac:chgData name="Sheshi Sree" userId="2451658c1179242b" providerId="LiveId" clId="{17536DAE-15E5-44F5-A5F8-ECC3F164F979}" dt="2023-12-04T21:21:10.981" v="620" actId="26606"/>
          <ac:spMkLst>
            <pc:docMk/>
            <pc:sldMk cId="2794541397" sldId="275"/>
            <ac:spMk id="1035" creationId="{55D4142C-5077-457F-A6AD-3FECFDB39685}"/>
          </ac:spMkLst>
        </pc:spChg>
        <pc:spChg chg="add del">
          <ac:chgData name="Sheshi Sree" userId="2451658c1179242b" providerId="LiveId" clId="{17536DAE-15E5-44F5-A5F8-ECC3F164F979}" dt="2023-12-04T21:21:10.981" v="620" actId="26606"/>
          <ac:spMkLst>
            <pc:docMk/>
            <pc:sldMk cId="2794541397" sldId="275"/>
            <ac:spMk id="1036" creationId="{7C96B9AB-73E6-E20B-A260-89B7D8D0698F}"/>
          </ac:spMkLst>
        </pc:spChg>
        <pc:spChg chg="add del">
          <ac:chgData name="Sheshi Sree" userId="2451658c1179242b" providerId="LiveId" clId="{17536DAE-15E5-44F5-A5F8-ECC3F164F979}" dt="2023-12-04T21:21:10.981" v="620" actId="26606"/>
          <ac:spMkLst>
            <pc:docMk/>
            <pc:sldMk cId="2794541397" sldId="275"/>
            <ac:spMk id="1037" creationId="{7A5F0580-5EE9-419F-96EE-B6529EF6E7D0}"/>
          </ac:spMkLst>
        </pc:spChg>
        <pc:spChg chg="add del">
          <ac:chgData name="Sheshi Sree" userId="2451658c1179242b" providerId="LiveId" clId="{17536DAE-15E5-44F5-A5F8-ECC3F164F979}" dt="2023-12-04T21:21:10.981" v="620" actId="26606"/>
          <ac:spMkLst>
            <pc:docMk/>
            <pc:sldMk cId="2794541397" sldId="275"/>
            <ac:spMk id="1038" creationId="{25076A60-4838-9026-F74F-123CA76EA53E}"/>
          </ac:spMkLst>
        </pc:spChg>
        <pc:spChg chg="add del">
          <ac:chgData name="Sheshi Sree" userId="2451658c1179242b" providerId="LiveId" clId="{17536DAE-15E5-44F5-A5F8-ECC3F164F979}" dt="2023-12-04T21:21:15.328" v="622" actId="26606"/>
          <ac:spMkLst>
            <pc:docMk/>
            <pc:sldMk cId="2794541397" sldId="275"/>
            <ac:spMk id="1040" creationId="{32BC26D8-82FB-445E-AA49-62A77D7C1EE0}"/>
          </ac:spMkLst>
        </pc:spChg>
        <pc:spChg chg="add del">
          <ac:chgData name="Sheshi Sree" userId="2451658c1179242b" providerId="LiveId" clId="{17536DAE-15E5-44F5-A5F8-ECC3F164F979}" dt="2023-12-04T21:21:15.328" v="622" actId="26606"/>
          <ac:spMkLst>
            <pc:docMk/>
            <pc:sldMk cId="2794541397" sldId="275"/>
            <ac:spMk id="1041" creationId="{CB44330D-EA18-4254-AA95-EB49948539B8}"/>
          </ac:spMkLst>
        </pc:spChg>
        <pc:spChg chg="add del">
          <ac:chgData name="Sheshi Sree" userId="2451658c1179242b" providerId="LiveId" clId="{17536DAE-15E5-44F5-A5F8-ECC3F164F979}" dt="2023-12-04T21:21:16.724" v="624" actId="26606"/>
          <ac:spMkLst>
            <pc:docMk/>
            <pc:sldMk cId="2794541397" sldId="275"/>
            <ac:spMk id="1043" creationId="{04812C46-200A-4DEB-A05E-3ED6C68C2387}"/>
          </ac:spMkLst>
        </pc:spChg>
        <pc:spChg chg="add del">
          <ac:chgData name="Sheshi Sree" userId="2451658c1179242b" providerId="LiveId" clId="{17536DAE-15E5-44F5-A5F8-ECC3F164F979}" dt="2023-12-04T21:21:16.724" v="624" actId="26606"/>
          <ac:spMkLst>
            <pc:docMk/>
            <pc:sldMk cId="2794541397" sldId="275"/>
            <ac:spMk id="1044" creationId="{D1EA859B-E555-4109-94F3-6700E046E008}"/>
          </ac:spMkLst>
        </pc:spChg>
        <pc:spChg chg="add del">
          <ac:chgData name="Sheshi Sree" userId="2451658c1179242b" providerId="LiveId" clId="{17536DAE-15E5-44F5-A5F8-ECC3F164F979}" dt="2023-12-04T21:21:16.724" v="624" actId="26606"/>
          <ac:spMkLst>
            <pc:docMk/>
            <pc:sldMk cId="2794541397" sldId="275"/>
            <ac:spMk id="1045" creationId="{7C96B9AB-73E6-E20B-A260-89B7D8D0698F}"/>
          </ac:spMkLst>
        </pc:spChg>
        <pc:spChg chg="add del">
          <ac:chgData name="Sheshi Sree" userId="2451658c1179242b" providerId="LiveId" clId="{17536DAE-15E5-44F5-A5F8-ECC3F164F979}" dt="2023-12-04T21:21:16.724" v="624" actId="26606"/>
          <ac:spMkLst>
            <pc:docMk/>
            <pc:sldMk cId="2794541397" sldId="275"/>
            <ac:spMk id="1046" creationId="{25076A60-4838-9026-F74F-123CA76EA53E}"/>
          </ac:spMkLst>
        </pc:spChg>
        <pc:spChg chg="add del">
          <ac:chgData name="Sheshi Sree" userId="2451658c1179242b" providerId="LiveId" clId="{17536DAE-15E5-44F5-A5F8-ECC3F164F979}" dt="2023-12-04T21:21:18.034" v="626" actId="26606"/>
          <ac:spMkLst>
            <pc:docMk/>
            <pc:sldMk cId="2794541397" sldId="275"/>
            <ac:spMk id="1048" creationId="{32BC26D8-82FB-445E-AA49-62A77D7C1EE0}"/>
          </ac:spMkLst>
        </pc:spChg>
        <pc:spChg chg="add del">
          <ac:chgData name="Sheshi Sree" userId="2451658c1179242b" providerId="LiveId" clId="{17536DAE-15E5-44F5-A5F8-ECC3F164F979}" dt="2023-12-04T21:21:18.034" v="626" actId="26606"/>
          <ac:spMkLst>
            <pc:docMk/>
            <pc:sldMk cId="2794541397" sldId="275"/>
            <ac:spMk id="1049" creationId="{CB44330D-EA18-4254-AA95-EB49948539B8}"/>
          </ac:spMkLst>
        </pc:spChg>
        <pc:spChg chg="add">
          <ac:chgData name="Sheshi Sree" userId="2451658c1179242b" providerId="LiveId" clId="{17536DAE-15E5-44F5-A5F8-ECC3F164F979}" dt="2023-12-04T21:21:18.041" v="627" actId="26606"/>
          <ac:spMkLst>
            <pc:docMk/>
            <pc:sldMk cId="2794541397" sldId="275"/>
            <ac:spMk id="1051" creationId="{04812C46-200A-4DEB-A05E-3ED6C68C2387}"/>
          </ac:spMkLst>
        </pc:spChg>
        <pc:spChg chg="add">
          <ac:chgData name="Sheshi Sree" userId="2451658c1179242b" providerId="LiveId" clId="{17536DAE-15E5-44F5-A5F8-ECC3F164F979}" dt="2023-12-04T21:21:18.041" v="627" actId="26606"/>
          <ac:spMkLst>
            <pc:docMk/>
            <pc:sldMk cId="2794541397" sldId="275"/>
            <ac:spMk id="1052" creationId="{D1EA859B-E555-4109-94F3-6700E046E008}"/>
          </ac:spMkLst>
        </pc:spChg>
        <pc:spChg chg="add">
          <ac:chgData name="Sheshi Sree" userId="2451658c1179242b" providerId="LiveId" clId="{17536DAE-15E5-44F5-A5F8-ECC3F164F979}" dt="2023-12-04T21:21:18.041" v="627" actId="26606"/>
          <ac:spMkLst>
            <pc:docMk/>
            <pc:sldMk cId="2794541397" sldId="275"/>
            <ac:spMk id="1053" creationId="{7C96B9AB-73E6-E20B-A260-89B7D8D0698F}"/>
          </ac:spMkLst>
        </pc:spChg>
        <pc:spChg chg="add">
          <ac:chgData name="Sheshi Sree" userId="2451658c1179242b" providerId="LiveId" clId="{17536DAE-15E5-44F5-A5F8-ECC3F164F979}" dt="2023-12-04T21:21:18.041" v="627" actId="26606"/>
          <ac:spMkLst>
            <pc:docMk/>
            <pc:sldMk cId="2794541397" sldId="275"/>
            <ac:spMk id="1054" creationId="{25076A60-4838-9026-F74F-123CA76EA53E}"/>
          </ac:spMkLst>
        </pc:spChg>
        <pc:picChg chg="add mod">
          <ac:chgData name="Sheshi Sree" userId="2451658c1179242b" providerId="LiveId" clId="{17536DAE-15E5-44F5-A5F8-ECC3F164F979}" dt="2023-12-04T21:21:18.041" v="627" actId="26606"/>
          <ac:picMkLst>
            <pc:docMk/>
            <pc:sldMk cId="2794541397" sldId="275"/>
            <ac:picMk id="1026" creationId="{48763AC0-D387-B0ED-B428-0FE416E0822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B48B-7BF6-DFAE-2CC0-E77007962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0EBC3-7F1D-E1F3-59F0-5AE24DC0B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572BF5-9DAB-3488-973B-E082EB667876}"/>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5" name="Footer Placeholder 4">
            <a:extLst>
              <a:ext uri="{FF2B5EF4-FFF2-40B4-BE49-F238E27FC236}">
                <a16:creationId xmlns:a16="http://schemas.microsoft.com/office/drawing/2014/main" id="{298482C4-95A7-8CA9-9B76-76D037BA9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2D2C3-4582-C070-3A75-3CA2B9980271}"/>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205335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F839-DDC3-59FE-C8DE-DB194300C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019EB6-FCE0-AB5A-D4E6-C8B8695F6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80B5E-CD95-4F46-3FCE-4DE5DA8B3B06}"/>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5" name="Footer Placeholder 4">
            <a:extLst>
              <a:ext uri="{FF2B5EF4-FFF2-40B4-BE49-F238E27FC236}">
                <a16:creationId xmlns:a16="http://schemas.microsoft.com/office/drawing/2014/main" id="{6241BD22-FFBE-01F7-4D5E-CDF940E04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CFB6E-9775-DE63-71FC-3060536A1870}"/>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413434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B6AA08-1CBC-8196-E071-3DF95E0EC7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1D7DEE-DE09-9AA3-C4AF-0998D1F5E0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67884-B9F8-56F9-46C0-546E38D4CFDC}"/>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5" name="Footer Placeholder 4">
            <a:extLst>
              <a:ext uri="{FF2B5EF4-FFF2-40B4-BE49-F238E27FC236}">
                <a16:creationId xmlns:a16="http://schemas.microsoft.com/office/drawing/2014/main" id="{C4314804-8E64-A768-CB18-CAA5341BD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E5D4E-BCE4-515E-90B7-631D3C1C584B}"/>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12260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0499-B16D-41F5-9AA4-B1001E262C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5059C4-6024-DB23-FEC5-16EF01033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1311-295A-1C9C-7429-30C44D3EF052}"/>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5" name="Footer Placeholder 4">
            <a:extLst>
              <a:ext uri="{FF2B5EF4-FFF2-40B4-BE49-F238E27FC236}">
                <a16:creationId xmlns:a16="http://schemas.microsoft.com/office/drawing/2014/main" id="{68ADA0A8-DDD6-C10A-045E-F80F58E4A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3EDE1-1DA5-B1F2-FCA7-F49BE1B0F3AA}"/>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141523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92C0-4BB2-6CD5-8352-6CFADCB87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5874B4-16AC-E715-84BA-21C96924E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DDB90-AF28-1609-90DB-26025979404B}"/>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5" name="Footer Placeholder 4">
            <a:extLst>
              <a:ext uri="{FF2B5EF4-FFF2-40B4-BE49-F238E27FC236}">
                <a16:creationId xmlns:a16="http://schemas.microsoft.com/office/drawing/2014/main" id="{DAF64CF4-15DE-CCDA-EE03-356E8E7BA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09CC5-6D52-56F1-DF33-E49D41E893D0}"/>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130653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824F-0A83-9BE7-C00D-99307CB6D5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D4F9CC-0447-9AFD-D224-E6900DFE9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84946C-5FF3-D73D-8FC4-D6E990957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EC741-0196-D85F-FC41-73BDE9CBA6E8}"/>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6" name="Footer Placeholder 5">
            <a:extLst>
              <a:ext uri="{FF2B5EF4-FFF2-40B4-BE49-F238E27FC236}">
                <a16:creationId xmlns:a16="http://schemas.microsoft.com/office/drawing/2014/main" id="{BAB9C2CC-39F1-1219-160A-34712495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4D5FC-0941-2C4F-ABAD-5CAF1EA91A7D}"/>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43977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9382-198D-FAE0-1F0D-FACAFC8B9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FCBD3C-59B8-5005-2E6E-84ECDAC1F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3369D-B87E-7BD7-EC18-54A0DCCA9E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F0776-5A19-783A-200C-FB78CABD18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423A2A-82B8-5877-C4D2-64F6F1DCE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A1F88-D13A-F483-5257-BEA8198AC756}"/>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8" name="Footer Placeholder 7">
            <a:extLst>
              <a:ext uri="{FF2B5EF4-FFF2-40B4-BE49-F238E27FC236}">
                <a16:creationId xmlns:a16="http://schemas.microsoft.com/office/drawing/2014/main" id="{8B913542-CFFF-342B-EC63-A1B37EEA6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4BC1A-ED73-F1EB-9000-A9C1EEE5BFA5}"/>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329839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DE10-4038-6C36-AEBA-2B09C5A725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E1F050-D5B2-A43C-2B98-6F4D3F3E1AD0}"/>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4" name="Footer Placeholder 3">
            <a:extLst>
              <a:ext uri="{FF2B5EF4-FFF2-40B4-BE49-F238E27FC236}">
                <a16:creationId xmlns:a16="http://schemas.microsoft.com/office/drawing/2014/main" id="{996830E9-9129-EE5A-1F04-8F47E5628E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A6B839-07CB-11AB-0E45-DA43F7AC1FB9}"/>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345159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D2672-6F39-B74A-2402-9A92A0101F6D}"/>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3" name="Footer Placeholder 2">
            <a:extLst>
              <a:ext uri="{FF2B5EF4-FFF2-40B4-BE49-F238E27FC236}">
                <a16:creationId xmlns:a16="http://schemas.microsoft.com/office/drawing/2014/main" id="{3AB38487-F3D1-9EEC-36DF-1462A46B7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0CDBB2-91E0-96CC-BA87-B65F8AD0E468}"/>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32790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4378-78AC-0AFC-D18B-E04D77F39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C6C1EA-E49C-1D49-7411-C1D6B33910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A5A0B-F141-9D4B-21DF-BFDDF535E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4632A-5520-F3CB-80AE-4920E5D4062F}"/>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6" name="Footer Placeholder 5">
            <a:extLst>
              <a:ext uri="{FF2B5EF4-FFF2-40B4-BE49-F238E27FC236}">
                <a16:creationId xmlns:a16="http://schemas.microsoft.com/office/drawing/2014/main" id="{788B8BD1-2196-8953-1423-CC32D1D9E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B8960-B036-6527-ACB9-40188336D3AF}"/>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230090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1B44-45F6-6DA8-62C6-1E388F2A7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9A680E-B12B-9360-A3E1-38F43092C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CA41F3-C55F-C60D-0DD2-86F8704C1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5620B-FFCB-9C86-F038-A39DECADA424}"/>
              </a:ext>
            </a:extLst>
          </p:cNvPr>
          <p:cNvSpPr>
            <a:spLocks noGrp="1"/>
          </p:cNvSpPr>
          <p:nvPr>
            <p:ph type="dt" sz="half" idx="10"/>
          </p:nvPr>
        </p:nvSpPr>
        <p:spPr/>
        <p:txBody>
          <a:bodyPr/>
          <a:lstStyle/>
          <a:p>
            <a:fld id="{3939B854-7107-4828-BE40-208B47A7E075}" type="datetimeFigureOut">
              <a:rPr lang="en-US" smtClean="0"/>
              <a:t>12/4/2023</a:t>
            </a:fld>
            <a:endParaRPr lang="en-US"/>
          </a:p>
        </p:txBody>
      </p:sp>
      <p:sp>
        <p:nvSpPr>
          <p:cNvPr id="6" name="Footer Placeholder 5">
            <a:extLst>
              <a:ext uri="{FF2B5EF4-FFF2-40B4-BE49-F238E27FC236}">
                <a16:creationId xmlns:a16="http://schemas.microsoft.com/office/drawing/2014/main" id="{97C3831F-C5E0-39DD-A3EC-B8A911E32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FE405-1650-99F6-ED4D-CD2DB9805A47}"/>
              </a:ext>
            </a:extLst>
          </p:cNvPr>
          <p:cNvSpPr>
            <a:spLocks noGrp="1"/>
          </p:cNvSpPr>
          <p:nvPr>
            <p:ph type="sldNum" sz="quarter" idx="12"/>
          </p:nvPr>
        </p:nvSpPr>
        <p:spPr/>
        <p:txBody>
          <a:bodyPr/>
          <a:lstStyle/>
          <a:p>
            <a:fld id="{E701550E-5862-4AF7-ADC6-476AFA7DF477}" type="slidenum">
              <a:rPr lang="en-US" smtClean="0"/>
              <a:t>‹#›</a:t>
            </a:fld>
            <a:endParaRPr lang="en-US"/>
          </a:p>
        </p:txBody>
      </p:sp>
    </p:spTree>
    <p:extLst>
      <p:ext uri="{BB962C8B-B14F-4D97-AF65-F5344CB8AC3E}">
        <p14:creationId xmlns:p14="http://schemas.microsoft.com/office/powerpoint/2010/main" val="15814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B7BEE-FC0D-7A01-BB21-48DA36CE8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085737-3EB2-2251-1FDF-778767EB3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A820E-F645-FDC3-A1E4-02D2C88E6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9B854-7107-4828-BE40-208B47A7E075}" type="datetimeFigureOut">
              <a:rPr lang="en-US" smtClean="0"/>
              <a:t>12/4/2023</a:t>
            </a:fld>
            <a:endParaRPr lang="en-US"/>
          </a:p>
        </p:txBody>
      </p:sp>
      <p:sp>
        <p:nvSpPr>
          <p:cNvPr id="5" name="Footer Placeholder 4">
            <a:extLst>
              <a:ext uri="{FF2B5EF4-FFF2-40B4-BE49-F238E27FC236}">
                <a16:creationId xmlns:a16="http://schemas.microsoft.com/office/drawing/2014/main" id="{ECEB48FB-FE4D-FB34-3A0E-FEC4917A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20784A-EF91-5392-DB8C-E5CB8171E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1550E-5862-4AF7-ADC6-476AFA7DF477}" type="slidenum">
              <a:rPr lang="en-US" smtClean="0"/>
              <a:t>‹#›</a:t>
            </a:fld>
            <a:endParaRPr lang="en-US"/>
          </a:p>
        </p:txBody>
      </p:sp>
    </p:spTree>
    <p:extLst>
      <p:ext uri="{BB962C8B-B14F-4D97-AF65-F5344CB8AC3E}">
        <p14:creationId xmlns:p14="http://schemas.microsoft.com/office/powerpoint/2010/main" val="46290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D8B0-1C2F-68A9-CC47-51ECC3E0D1C0}"/>
              </a:ext>
            </a:extLst>
          </p:cNvPr>
          <p:cNvSpPr>
            <a:spLocks noGrp="1"/>
          </p:cNvSpPr>
          <p:nvPr>
            <p:ph type="ctrTitle"/>
          </p:nvPr>
        </p:nvSpPr>
        <p:spPr>
          <a:xfrm>
            <a:off x="1578428" y="182881"/>
            <a:ext cx="9035143" cy="1116874"/>
          </a:xfrm>
        </p:spPr>
        <p:txBody>
          <a:bodyPr>
            <a:normAutofit fontScale="90000"/>
          </a:bodyPr>
          <a:lstStyle/>
          <a:p>
            <a:r>
              <a:rPr lang="en-US" sz="5400" dirty="0">
                <a:latin typeface="Times New Roman" panose="02020603050405020304" pitchFamily="18" charset="0"/>
                <a:cs typeface="Times New Roman" panose="02020603050405020304" pitchFamily="18" charset="0"/>
              </a:rPr>
              <a:t>OnDemand professor  Q&amp;A Bot</a:t>
            </a:r>
          </a:p>
        </p:txBody>
      </p:sp>
      <p:sp>
        <p:nvSpPr>
          <p:cNvPr id="3" name="Subtitle 2">
            <a:extLst>
              <a:ext uri="{FF2B5EF4-FFF2-40B4-BE49-F238E27FC236}">
                <a16:creationId xmlns:a16="http://schemas.microsoft.com/office/drawing/2014/main" id="{A6FF4008-0768-EF01-7CEC-3BA1B0417920}"/>
              </a:ext>
            </a:extLst>
          </p:cNvPr>
          <p:cNvSpPr>
            <a:spLocks noGrp="1"/>
          </p:cNvSpPr>
          <p:nvPr>
            <p:ph type="subTitle" idx="1"/>
          </p:nvPr>
        </p:nvSpPr>
        <p:spPr>
          <a:xfrm>
            <a:off x="1524000" y="1541417"/>
            <a:ext cx="9144000" cy="4427583"/>
          </a:xfrm>
        </p:spPr>
        <p:txBody>
          <a:bodyPr>
            <a:normAutofit/>
          </a:bodyPr>
          <a:lstStyle/>
          <a:p>
            <a:pPr algn="l"/>
            <a:r>
              <a:rPr lang="en-US" b="1" dirty="0">
                <a:latin typeface="Times New Roman" panose="02020603050405020304" pitchFamily="18" charset="0"/>
                <a:cs typeface="Times New Roman" panose="02020603050405020304" pitchFamily="18" charset="0"/>
              </a:rPr>
              <a:t>Problem title</a:t>
            </a:r>
            <a:r>
              <a:rPr lang="en-US" dirty="0">
                <a:latin typeface="Times New Roman" panose="02020603050405020304" pitchFamily="18" charset="0"/>
                <a:cs typeface="Times New Roman" panose="02020603050405020304" pitchFamily="18" charset="0"/>
              </a:rPr>
              <a:t>: Q &amp; A bot for Network security Documents</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Group name: Group 2</a:t>
            </a:r>
          </a:p>
          <a:p>
            <a:pPr algn="l">
              <a:lnSpc>
                <a:spcPct val="100000"/>
              </a:lnSpc>
              <a:spcBef>
                <a:spcPts val="0"/>
              </a:spcBef>
            </a:pPr>
            <a:r>
              <a:rPr lang="en-US" dirty="0" err="1">
                <a:latin typeface="Times New Roman" panose="02020603050405020304" pitchFamily="18" charset="0"/>
                <a:cs typeface="Times New Roman" panose="02020603050405020304" pitchFamily="18" charset="0"/>
              </a:rPr>
              <a:t>Sreevidya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Bheemagunta</a:t>
            </a:r>
            <a:r>
              <a:rPr lang="en-US" dirty="0">
                <a:latin typeface="Times New Roman" panose="02020603050405020304" pitchFamily="18" charset="0"/>
                <a:cs typeface="Times New Roman" panose="02020603050405020304" pitchFamily="18" charset="0"/>
              </a:rPr>
              <a:t>                        R11903527</a:t>
            </a:r>
          </a:p>
          <a:p>
            <a:pPr algn="l">
              <a:lnSpc>
                <a:spcPct val="100000"/>
              </a:lnSpc>
              <a:spcBef>
                <a:spcPts val="0"/>
              </a:spcBef>
            </a:pPr>
            <a:r>
              <a:rPr lang="en-US" dirty="0">
                <a:latin typeface="Times New Roman" panose="02020603050405020304" pitchFamily="18" charset="0"/>
                <a:cs typeface="Times New Roman" panose="02020603050405020304" pitchFamily="18" charset="0"/>
              </a:rPr>
              <a:t>Sheshi Sree Sama                                  R11907192</a:t>
            </a:r>
          </a:p>
          <a:p>
            <a:pPr algn="l">
              <a:lnSpc>
                <a:spcPct val="100000"/>
              </a:lnSpc>
              <a:spcBef>
                <a:spcPts val="0"/>
              </a:spcBef>
            </a:pPr>
            <a:r>
              <a:rPr lang="en-US" dirty="0">
                <a:latin typeface="Times New Roman" panose="02020603050405020304" pitchFamily="18" charset="0"/>
                <a:cs typeface="Times New Roman" panose="02020603050405020304" pitchFamily="18" charset="0"/>
              </a:rPr>
              <a:t>Neha </a:t>
            </a:r>
            <a:r>
              <a:rPr lang="en-US" dirty="0" err="1">
                <a:latin typeface="Times New Roman" panose="02020603050405020304" pitchFamily="18" charset="0"/>
                <a:cs typeface="Times New Roman" panose="02020603050405020304" pitchFamily="18" charset="0"/>
              </a:rPr>
              <a:t>Bollu</a:t>
            </a:r>
            <a:r>
              <a:rPr lang="en-US" dirty="0">
                <a:latin typeface="Times New Roman" panose="02020603050405020304" pitchFamily="18" charset="0"/>
                <a:cs typeface="Times New Roman" panose="02020603050405020304" pitchFamily="18" charset="0"/>
              </a:rPr>
              <a:t>                                            R11903528</a:t>
            </a:r>
          </a:p>
          <a:p>
            <a:pPr algn="l">
              <a:lnSpc>
                <a:spcPct val="100000"/>
              </a:lnSpc>
              <a:spcBef>
                <a:spcPts val="0"/>
              </a:spcBef>
            </a:pPr>
            <a:r>
              <a:rPr lang="en-US" dirty="0">
                <a:latin typeface="Times New Roman" panose="02020603050405020304" pitchFamily="18" charset="0"/>
                <a:cs typeface="Times New Roman" panose="02020603050405020304" pitchFamily="18" charset="0"/>
              </a:rPr>
              <a:t>Vikram Sai Pavan </a:t>
            </a:r>
            <a:r>
              <a:rPr lang="en-US" dirty="0" err="1">
                <a:latin typeface="Times New Roman" panose="02020603050405020304" pitchFamily="18" charset="0"/>
                <a:cs typeface="Times New Roman" panose="02020603050405020304" pitchFamily="18" charset="0"/>
              </a:rPr>
              <a:t>Beesabattini</a:t>
            </a:r>
            <a:r>
              <a:rPr lang="en-US" dirty="0">
                <a:latin typeface="Times New Roman" panose="02020603050405020304" pitchFamily="18" charset="0"/>
                <a:cs typeface="Times New Roman" panose="02020603050405020304" pitchFamily="18" charset="0"/>
              </a:rPr>
              <a:t>             R11909782</a:t>
            </a:r>
          </a:p>
          <a:p>
            <a:pPr algn="l">
              <a:lnSpc>
                <a:spcPct val="100000"/>
              </a:lnSpc>
              <a:spcBef>
                <a:spcPts val="0"/>
              </a:spcBef>
            </a:pPr>
            <a:r>
              <a:rPr lang="en-US" dirty="0">
                <a:latin typeface="Times New Roman" panose="02020603050405020304" pitchFamily="18" charset="0"/>
                <a:cs typeface="Times New Roman" panose="02020603050405020304" pitchFamily="18" charset="0"/>
              </a:rPr>
              <a:t>Kalyani </a:t>
            </a:r>
            <a:r>
              <a:rPr lang="en-US" dirty="0" err="1">
                <a:latin typeface="Times New Roman" panose="02020603050405020304" pitchFamily="18" charset="0"/>
                <a:cs typeface="Times New Roman" panose="02020603050405020304" pitchFamily="18" charset="0"/>
              </a:rPr>
              <a:t>Chittipolu</a:t>
            </a:r>
            <a:r>
              <a:rPr lang="en-US" dirty="0">
                <a:latin typeface="Times New Roman" panose="02020603050405020304" pitchFamily="18" charset="0"/>
                <a:cs typeface="Times New Roman" panose="02020603050405020304" pitchFamily="18" charset="0"/>
              </a:rPr>
              <a:t>                                 R11909106</a:t>
            </a:r>
          </a:p>
        </p:txBody>
      </p:sp>
    </p:spTree>
    <p:extLst>
      <p:ext uri="{BB962C8B-B14F-4D97-AF65-F5344CB8AC3E}">
        <p14:creationId xmlns:p14="http://schemas.microsoft.com/office/powerpoint/2010/main" val="420098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8467B-277A-B412-535E-7ACDE75396FA}"/>
              </a:ext>
            </a:extLst>
          </p:cNvPr>
          <p:cNvSpPr>
            <a:spLocks noGrp="1"/>
          </p:cNvSpPr>
          <p:nvPr>
            <p:ph idx="1"/>
          </p:nvPr>
        </p:nvSpPr>
        <p:spPr>
          <a:xfrm>
            <a:off x="838200" y="451757"/>
            <a:ext cx="10515600" cy="5725206"/>
          </a:xfrm>
        </p:spPr>
        <p:txBody>
          <a:bodyPr/>
          <a:lstStyle/>
          <a:p>
            <a:endParaRPr lang="en-US" dirty="0"/>
          </a:p>
          <a:p>
            <a:endParaRPr lang="en-US" dirty="0"/>
          </a:p>
          <a:p>
            <a:r>
              <a:rPr lang="en-US" dirty="0"/>
              <a:t>Embedding refers to the process of representing words or phrases as vectors in a multi-dimensional space.</a:t>
            </a:r>
          </a:p>
          <a:p>
            <a:r>
              <a:rPr lang="en-US" dirty="0"/>
              <a:t>OPENAI embeddings: especially those from models like GPT, are known for capturing rich semantic relationships between words and contextual information.</a:t>
            </a:r>
          </a:p>
          <a:p>
            <a:r>
              <a:rPr lang="en-US" dirty="0"/>
              <a:t>Chroma: It is </a:t>
            </a:r>
            <a:r>
              <a:rPr lang="en-US" b="0" i="0" dirty="0">
                <a:effectLst/>
              </a:rPr>
              <a:t>an open-source vector store used for storing and retrieving vector embeddings</a:t>
            </a:r>
            <a:endParaRPr lang="en-US" dirty="0"/>
          </a:p>
          <a:p>
            <a:r>
              <a:rPr lang="en-US" dirty="0"/>
              <a:t>RAG: </a:t>
            </a:r>
            <a:r>
              <a:rPr lang="en-US" b="0" i="0" dirty="0">
                <a:effectLst/>
                <a:cs typeface="Times New Roman" panose="02020603050405020304" pitchFamily="18" charset="0"/>
              </a:rPr>
              <a:t>This  framework  combines the power of retrieval-based models with the creativity of generative models, resulting in a powerful approach to feed contextually relevant data to LLMs</a:t>
            </a:r>
            <a:endParaRPr lang="en-US" sz="2400" dirty="0">
              <a:cs typeface="Times New Roman" panose="02020603050405020304" pitchFamily="18" charset="0"/>
            </a:endParaRPr>
          </a:p>
        </p:txBody>
      </p:sp>
    </p:spTree>
    <p:extLst>
      <p:ext uri="{BB962C8B-B14F-4D97-AF65-F5344CB8AC3E}">
        <p14:creationId xmlns:p14="http://schemas.microsoft.com/office/powerpoint/2010/main" val="258650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E421-C9D3-FE9D-C0A1-9D5C7C23FE1E}"/>
              </a:ext>
            </a:extLst>
          </p:cNvPr>
          <p:cNvSpPr>
            <a:spLocks noGrp="1"/>
          </p:cNvSpPr>
          <p:nvPr>
            <p:ph type="title"/>
          </p:nvPr>
        </p:nvSpPr>
        <p:spPr/>
        <p:txBody>
          <a:bodyPr/>
          <a:lstStyle/>
          <a:p>
            <a:r>
              <a:rPr lang="en-US" dirty="0"/>
              <a:t>RAG</a:t>
            </a:r>
          </a:p>
        </p:txBody>
      </p:sp>
      <p:pic>
        <p:nvPicPr>
          <p:cNvPr id="1026" name="Picture 2" descr="truera architecture for chatot figure 1">
            <a:extLst>
              <a:ext uri="{FF2B5EF4-FFF2-40B4-BE49-F238E27FC236}">
                <a16:creationId xmlns:a16="http://schemas.microsoft.com/office/drawing/2014/main" id="{241DA83D-EE1B-3565-73B4-45D89EECA9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704" y="1584629"/>
            <a:ext cx="8066314" cy="441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31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F81C-A626-7415-6E11-5CD826453AB3}"/>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D1E5739A-9F70-387A-5D45-FB08649E75B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Enhanced Data privacy</a:t>
            </a:r>
          </a:p>
          <a:p>
            <a:r>
              <a:rPr lang="en-US" sz="2400" dirty="0">
                <a:latin typeface="Times New Roman" panose="02020603050405020304" pitchFamily="18" charset="0"/>
                <a:cs typeface="Times New Roman" panose="02020603050405020304" pitchFamily="18" charset="0"/>
              </a:rPr>
              <a:t>Flexibility and Customization</a:t>
            </a:r>
          </a:p>
          <a:p>
            <a:r>
              <a:rPr lang="en-US" sz="2400" dirty="0">
                <a:latin typeface="Times New Roman" panose="02020603050405020304" pitchFamily="18" charset="0"/>
                <a:cs typeface="Times New Roman" panose="02020603050405020304" pitchFamily="18" charset="0"/>
              </a:rPr>
              <a:t>Accessible in offline(locally)</a:t>
            </a:r>
          </a:p>
          <a:p>
            <a:r>
              <a:rPr lang="en-US" b="1" dirty="0">
                <a:latin typeface="Times New Roman" panose="02020603050405020304" pitchFamily="18" charset="0"/>
                <a:cs typeface="Times New Roman" panose="02020603050405020304" pitchFamily="18" charset="0"/>
              </a:rPr>
              <a:t>Cons:</a:t>
            </a:r>
          </a:p>
          <a:p>
            <a:r>
              <a:rPr lang="en-US" sz="2400" dirty="0">
                <a:latin typeface="Times New Roman" panose="02020603050405020304" pitchFamily="18" charset="0"/>
                <a:cs typeface="Times New Roman" panose="02020603050405020304" pitchFamily="18" charset="0"/>
              </a:rPr>
              <a:t>Limited collaborative features</a:t>
            </a:r>
          </a:p>
          <a:p>
            <a:r>
              <a:rPr lang="en-US" sz="2400" dirty="0">
                <a:latin typeface="Times New Roman" panose="02020603050405020304" pitchFamily="18" charset="0"/>
                <a:cs typeface="Times New Roman" panose="02020603050405020304" pitchFamily="18" charset="0"/>
              </a:rPr>
              <a:t>Complexity during initial setup</a:t>
            </a:r>
          </a:p>
          <a:p>
            <a:r>
              <a:rPr lang="en-US" sz="2400" dirty="0">
                <a:latin typeface="Times New Roman" panose="02020603050405020304" pitchFamily="18" charset="0"/>
                <a:cs typeface="Times New Roman" panose="02020603050405020304" pitchFamily="18" charset="0"/>
              </a:rPr>
              <a:t> offline  Limitations</a:t>
            </a:r>
          </a:p>
          <a:p>
            <a:endParaRPr lang="en-US" dirty="0"/>
          </a:p>
        </p:txBody>
      </p:sp>
    </p:spTree>
    <p:extLst>
      <p:ext uri="{BB962C8B-B14F-4D97-AF65-F5344CB8AC3E}">
        <p14:creationId xmlns:p14="http://schemas.microsoft.com/office/powerpoint/2010/main" val="187922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CCAA-7495-2EEC-B27D-4B91241F9934}"/>
              </a:ext>
            </a:extLst>
          </p:cNvPr>
          <p:cNvSpPr>
            <a:spLocks noGrp="1"/>
          </p:cNvSpPr>
          <p:nvPr>
            <p:ph type="title"/>
          </p:nvPr>
        </p:nvSpPr>
        <p:spPr/>
        <p:txBody>
          <a:bodyPr/>
          <a:lstStyle/>
          <a:p>
            <a:r>
              <a:rPr lang="en-US" dirty="0"/>
              <a:t>Issues and solutions</a:t>
            </a:r>
          </a:p>
        </p:txBody>
      </p:sp>
      <p:sp>
        <p:nvSpPr>
          <p:cNvPr id="3" name="Content Placeholder 2">
            <a:extLst>
              <a:ext uri="{FF2B5EF4-FFF2-40B4-BE49-F238E27FC236}">
                <a16:creationId xmlns:a16="http://schemas.microsoft.com/office/drawing/2014/main" id="{AFECC24F-9375-3143-A9AB-0C56A7CE164F}"/>
              </a:ext>
            </a:extLst>
          </p:cNvPr>
          <p:cNvSpPr>
            <a:spLocks noGrp="1"/>
          </p:cNvSpPr>
          <p:nvPr>
            <p:ph idx="1"/>
          </p:nvPr>
        </p:nvSpPr>
        <p:spPr>
          <a:xfrm>
            <a:off x="838200" y="1460938"/>
            <a:ext cx="10515600" cy="4716025"/>
          </a:xfrm>
        </p:spPr>
        <p:txBody>
          <a:bodyPr>
            <a:normAutofit/>
          </a:bodyPr>
          <a:lstStyle/>
          <a:p>
            <a:r>
              <a:rPr lang="en-US" dirty="0"/>
              <a:t>Data Privacy Challenge: Make sure the Q&amp;A Bot works locally.</a:t>
            </a:r>
          </a:p>
          <a:p>
            <a:pPr marL="0" indent="0">
              <a:buNone/>
            </a:pPr>
            <a:r>
              <a:rPr lang="en-US" dirty="0"/>
              <a:t>  Solution: Implement robust local data encryption as a solution.</a:t>
            </a:r>
          </a:p>
          <a:p>
            <a:r>
              <a:rPr lang="en-US" dirty="0"/>
              <a:t>Training with Diverse </a:t>
            </a:r>
            <a:r>
              <a:rPr lang="en-US" dirty="0" err="1"/>
              <a:t>Data:Challenge</a:t>
            </a:r>
            <a:r>
              <a:rPr lang="en-US" dirty="0"/>
              <a:t>: Train the bot using a variety of sources.</a:t>
            </a:r>
          </a:p>
          <a:p>
            <a:pPr marL="0" indent="0">
              <a:buNone/>
            </a:pPr>
            <a:r>
              <a:rPr lang="en-US" dirty="0"/>
              <a:t>   Solution: Curate balanced datasets; update training data on a regular basis.</a:t>
            </a:r>
          </a:p>
          <a:p>
            <a:r>
              <a:rPr lang="en-US" dirty="0"/>
              <a:t>Mapping Prompts to Trace Data Challenge: Record prompts and use a map to trace data.</a:t>
            </a:r>
          </a:p>
          <a:p>
            <a:pPr marL="0" indent="0">
              <a:buNone/>
            </a:pPr>
            <a:r>
              <a:rPr lang="en-US" dirty="0"/>
              <a:t>Solution: Implement a systematic prompt recording system and apply traceability tools</a:t>
            </a:r>
          </a:p>
        </p:txBody>
      </p:sp>
    </p:spTree>
    <p:extLst>
      <p:ext uri="{BB962C8B-B14F-4D97-AF65-F5344CB8AC3E}">
        <p14:creationId xmlns:p14="http://schemas.microsoft.com/office/powerpoint/2010/main" val="217050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3103-2E02-0F41-3790-F1526E2A7F4F}"/>
              </a:ext>
            </a:extLst>
          </p:cNvPr>
          <p:cNvSpPr>
            <a:spLocks noGrp="1"/>
          </p:cNvSpPr>
          <p:nvPr>
            <p:ph type="title"/>
          </p:nvPr>
        </p:nvSpPr>
        <p:spPr/>
        <p:txBody>
          <a:bodyPr/>
          <a:lstStyle/>
          <a:p>
            <a:r>
              <a:rPr lang="en-US" dirty="0"/>
              <a:t>Future Direction</a:t>
            </a:r>
          </a:p>
        </p:txBody>
      </p:sp>
      <p:sp>
        <p:nvSpPr>
          <p:cNvPr id="3" name="Content Placeholder 2">
            <a:extLst>
              <a:ext uri="{FF2B5EF4-FFF2-40B4-BE49-F238E27FC236}">
                <a16:creationId xmlns:a16="http://schemas.microsoft.com/office/drawing/2014/main" id="{DD16558C-6715-7582-8F19-76883F79E951}"/>
              </a:ext>
            </a:extLst>
          </p:cNvPr>
          <p:cNvSpPr>
            <a:spLocks noGrp="1"/>
          </p:cNvSpPr>
          <p:nvPr>
            <p:ph idx="1"/>
          </p:nvPr>
        </p:nvSpPr>
        <p:spPr/>
        <p:txBody>
          <a:bodyPr>
            <a:normAutofit/>
          </a:bodyPr>
          <a:lstStyle/>
          <a:p>
            <a:pPr marL="0" indent="0">
              <a:buNone/>
            </a:pPr>
            <a:endParaRPr lang="en-US" sz="2400" dirty="0"/>
          </a:p>
          <a:p>
            <a:r>
              <a:rPr lang="en-US" sz="2400" dirty="0"/>
              <a:t>In the future, the OnDemand Professor Q&amp;A Bot will use Natural Language Processing (NLP) enhancements to increase understanding and replies. To improve the learning environment, integration with collaborative platforms, ongoing training with new datasets, and a user feedback system will be developed.</a:t>
            </a:r>
          </a:p>
          <a:p>
            <a:r>
              <a:rPr lang="en-US" sz="2400" dirty="0"/>
              <a:t> Mobile adaptability will increase accessibility, while continuing security measures, such as frequent audits, will keep the Q&amp;A Bot at the forefront of network security education, responding to new trends and user demands.</a:t>
            </a:r>
          </a:p>
        </p:txBody>
      </p:sp>
    </p:spTree>
    <p:extLst>
      <p:ext uri="{BB962C8B-B14F-4D97-AF65-F5344CB8AC3E}">
        <p14:creationId xmlns:p14="http://schemas.microsoft.com/office/powerpoint/2010/main" val="270449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1203-BDF3-CB30-977A-F99835B73E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274B3BF-584F-7A6E-C0E7-7F604AAD2F32}"/>
              </a:ext>
            </a:extLst>
          </p:cNvPr>
          <p:cNvSpPr>
            <a:spLocks noGrp="1"/>
          </p:cNvSpPr>
          <p:nvPr>
            <p:ph idx="1"/>
          </p:nvPr>
        </p:nvSpPr>
        <p:spPr/>
        <p:txBody>
          <a:bodyPr>
            <a:normAutofit/>
          </a:bodyPr>
          <a:lstStyle/>
          <a:p>
            <a:r>
              <a:rPr lang="en-US" sz="2400" dirty="0"/>
              <a:t>In conclusion, the creation of the OnDemand Professor Q&amp;A Bot was directed by a privacy-first strategy, assuring data protection by running entirely on the local workstation with effective encryption techniques.</a:t>
            </a:r>
          </a:p>
          <a:p>
            <a:r>
              <a:rPr lang="en-US" sz="2400" dirty="0"/>
              <a:t> The solution effectively handled problems such as source identification, effective training with varied data sources, and Wireshark data collection competence. The project ensures an efficient, safe, and well-informed learning experience for network security users by providing systematic mechanisms for mapping prompts to trace data. </a:t>
            </a:r>
          </a:p>
          <a:p>
            <a:r>
              <a:rPr lang="en-US" sz="2400" dirty="0"/>
              <a:t>Ongoing monitoring and improvement initiatives demonstrate our dedication to providing a dependable and privacy-conscious instructional tool.</a:t>
            </a:r>
          </a:p>
        </p:txBody>
      </p:sp>
    </p:spTree>
    <p:extLst>
      <p:ext uri="{BB962C8B-B14F-4D97-AF65-F5344CB8AC3E}">
        <p14:creationId xmlns:p14="http://schemas.microsoft.com/office/powerpoint/2010/main" val="36155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ED3F-F1DD-CEA6-42B5-CD32F969616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3F8DC1A8-9E2B-1E26-8DC5-4695ECDA0470}"/>
              </a:ext>
            </a:extLst>
          </p:cNvPr>
          <p:cNvSpPr>
            <a:spLocks noGrp="1"/>
          </p:cNvSpPr>
          <p:nvPr>
            <p:ph idx="1"/>
          </p:nvPr>
        </p:nvSpPr>
        <p:spPr/>
        <p:txBody>
          <a:bodyPr/>
          <a:lstStyle/>
          <a:p>
            <a:r>
              <a:rPr lang="en-US" sz="2400" dirty="0" err="1">
                <a:latin typeface="Times New Roman" panose="02020603050405020304" pitchFamily="18" charset="0"/>
                <a:cs typeface="Times New Roman" panose="02020603050405020304" pitchFamily="18" charset="0"/>
              </a:rPr>
              <a:t>References:Host</a:t>
            </a:r>
            <a:r>
              <a:rPr lang="en-US" sz="2400" dirty="0">
                <a:latin typeface="Times New Roman" panose="02020603050405020304" pitchFamily="18" charset="0"/>
                <a:cs typeface="Times New Roman" panose="02020603050405020304" pitchFamily="18" charset="0"/>
              </a:rPr>
              <a:t> a Llama 2 API on GPU for Free | by </a:t>
            </a:r>
            <a:r>
              <a:rPr lang="en-US" sz="2400" dirty="0" err="1">
                <a:latin typeface="Times New Roman" panose="02020603050405020304" pitchFamily="18" charset="0"/>
                <a:cs typeface="Times New Roman" panose="02020603050405020304" pitchFamily="18" charset="0"/>
              </a:rPr>
              <a:t>Yuhong</a:t>
            </a:r>
            <a:r>
              <a:rPr lang="en-US" sz="2400" dirty="0">
                <a:latin typeface="Times New Roman" panose="02020603050405020304" pitchFamily="18" charset="0"/>
                <a:cs typeface="Times New Roman" panose="02020603050405020304" pitchFamily="18" charset="0"/>
              </a:rPr>
              <a:t> Sun | Aug, 2023 | </a:t>
            </a:r>
            <a:r>
              <a:rPr lang="en-US" sz="2400" dirty="0" err="1">
                <a:latin typeface="Times New Roman" panose="02020603050405020304" pitchFamily="18" charset="0"/>
                <a:cs typeface="Times New Roman" panose="02020603050405020304" pitchFamily="18" charset="0"/>
              </a:rPr>
              <a:t>MediumGitHub</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Chainlit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chainlit</a:t>
            </a:r>
            <a:r>
              <a:rPr lang="en-US" sz="2400" dirty="0">
                <a:latin typeface="Times New Roman" panose="02020603050405020304" pitchFamily="18" charset="0"/>
                <a:cs typeface="Times New Roman" panose="02020603050405020304" pitchFamily="18" charset="0"/>
              </a:rPr>
              <a:t>: Build Python LLM apps in minutes </a:t>
            </a:r>
          </a:p>
          <a:p>
            <a:r>
              <a:rPr lang="en-US" sz="2400" dirty="0">
                <a:latin typeface="Times New Roman" panose="02020603050405020304" pitchFamily="18" charset="0"/>
                <a:cs typeface="Times New Roman" panose="02020603050405020304" pitchFamily="18" charset="0"/>
              </a:rPr>
              <a:t>How to Build a Multiple Choice Quiz with Chat GPT | by S713FF3N | Dev Genius</a:t>
            </a:r>
          </a:p>
          <a:p>
            <a:r>
              <a:rPr lang="en-US" sz="2400" dirty="0">
                <a:latin typeface="Times New Roman" panose="02020603050405020304" pitchFamily="18" charset="0"/>
                <a:cs typeface="Times New Roman" panose="02020603050405020304" pitchFamily="18" charset="0"/>
              </a:rPr>
              <a:t>GitHub - </a:t>
            </a:r>
            <a:r>
              <a:rPr lang="en-US" sz="2400" dirty="0" err="1">
                <a:latin typeface="Times New Roman" panose="02020603050405020304" pitchFamily="18" charset="0"/>
                <a:cs typeface="Times New Roman" panose="02020603050405020304" pitchFamily="18" charset="0"/>
              </a:rPr>
              <a:t>VolkanSah</a:t>
            </a:r>
            <a:r>
              <a:rPr lang="en-US" sz="2400" dirty="0">
                <a:latin typeface="Times New Roman" panose="02020603050405020304" pitchFamily="18" charset="0"/>
                <a:cs typeface="Times New Roman" panose="02020603050405020304" pitchFamily="18" charset="0"/>
              </a:rPr>
              <a:t>/GPT-API-Integration-in-HTML-CSS-with-JS-PHP: A basic GPT conversation script designed to help you learn to interact with OpenAI's GPT technology. Includes best practices and a free security whitepaper.</a:t>
            </a:r>
          </a:p>
          <a:p>
            <a:r>
              <a:rPr lang="en-US" sz="2400" dirty="0">
                <a:latin typeface="Times New Roman" panose="02020603050405020304" pitchFamily="18" charset="0"/>
                <a:cs typeface="Times New Roman" panose="02020603050405020304" pitchFamily="18" charset="0"/>
              </a:rPr>
              <a:t>How to create a private ChatGPT that interacts with your local documents – </a:t>
            </a:r>
            <a:r>
              <a:rPr lang="en-US" sz="2400" dirty="0" err="1">
                <a:latin typeface="Times New Roman" panose="02020603050405020304" pitchFamily="18" charset="0"/>
                <a:cs typeface="Times New Roman" panose="02020603050405020304" pitchFamily="18" charset="0"/>
              </a:rPr>
              <a:t>TechTalks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https://github.com/pathwaycom/llm-app.git</a:t>
            </a:r>
          </a:p>
          <a:p>
            <a:endParaRPr lang="en-US" dirty="0"/>
          </a:p>
        </p:txBody>
      </p:sp>
    </p:spTree>
    <p:extLst>
      <p:ext uri="{BB962C8B-B14F-4D97-AF65-F5344CB8AC3E}">
        <p14:creationId xmlns:p14="http://schemas.microsoft.com/office/powerpoint/2010/main" val="263716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PT - THANK YOU PowerPoint Presentation, free download - ID:2761862">
            <a:extLst>
              <a:ext uri="{FF2B5EF4-FFF2-40B4-BE49-F238E27FC236}">
                <a16:creationId xmlns:a16="http://schemas.microsoft.com/office/drawing/2014/main" id="{48763AC0-D387-B0ED-B428-0FE416E082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2" name="Rectangle 10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3" name="Title 1">
            <a:extLst>
              <a:ext uri="{FF2B5EF4-FFF2-40B4-BE49-F238E27FC236}">
                <a16:creationId xmlns:a16="http://schemas.microsoft.com/office/drawing/2014/main" id="{7C96B9AB-73E6-E20B-A260-89B7D8D0698F}"/>
              </a:ext>
            </a:extLst>
          </p:cNvPr>
          <p:cNvSpPr>
            <a:spLocks noGrp="1"/>
          </p:cNvSpPr>
          <p:nvPr>
            <p:ph type="title"/>
          </p:nvPr>
        </p:nvSpPr>
        <p:spPr>
          <a:xfrm>
            <a:off x="7531610" y="365125"/>
            <a:ext cx="3822189" cy="1899912"/>
          </a:xfrm>
        </p:spPr>
        <p:txBody>
          <a:bodyPr>
            <a:normAutofit/>
          </a:bodyPr>
          <a:lstStyle/>
          <a:p>
            <a:endParaRPr lang="en-US" sz="4000"/>
          </a:p>
        </p:txBody>
      </p:sp>
      <p:sp>
        <p:nvSpPr>
          <p:cNvPr id="1054" name="Content Placeholder 2">
            <a:extLst>
              <a:ext uri="{FF2B5EF4-FFF2-40B4-BE49-F238E27FC236}">
                <a16:creationId xmlns:a16="http://schemas.microsoft.com/office/drawing/2014/main" id="{25076A60-4838-9026-F74F-123CA76EA53E}"/>
              </a:ext>
            </a:extLst>
          </p:cNvPr>
          <p:cNvSpPr>
            <a:spLocks noGrp="1"/>
          </p:cNvSpPr>
          <p:nvPr>
            <p:ph idx="1"/>
          </p:nvPr>
        </p:nvSpPr>
        <p:spPr>
          <a:xfrm>
            <a:off x="7531610" y="2434201"/>
            <a:ext cx="3822189" cy="3742762"/>
          </a:xfrm>
        </p:spPr>
        <p:txBody>
          <a:bodyPr>
            <a:normAutofit/>
          </a:bodyPr>
          <a:lstStyle/>
          <a:p>
            <a:endParaRPr lang="en-US" sz="2000"/>
          </a:p>
        </p:txBody>
      </p:sp>
    </p:spTree>
    <p:extLst>
      <p:ext uri="{BB962C8B-B14F-4D97-AF65-F5344CB8AC3E}">
        <p14:creationId xmlns:p14="http://schemas.microsoft.com/office/powerpoint/2010/main" val="279454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1522-1D4E-F38A-0D33-C581C86B1879}"/>
              </a:ext>
            </a:extLst>
          </p:cNvPr>
          <p:cNvSpPr>
            <a:spLocks noGrp="1"/>
          </p:cNvSpPr>
          <p:nvPr>
            <p:ph type="title"/>
          </p:nvPr>
        </p:nvSpPr>
        <p:spPr/>
        <p:txBody>
          <a:bodyPr/>
          <a:lstStyle/>
          <a:p>
            <a:r>
              <a:rPr lang="en-US" dirty="0"/>
              <a:t>Project statement</a:t>
            </a:r>
          </a:p>
        </p:txBody>
      </p:sp>
      <p:sp>
        <p:nvSpPr>
          <p:cNvPr id="3" name="Content Placeholder 2">
            <a:extLst>
              <a:ext uri="{FF2B5EF4-FFF2-40B4-BE49-F238E27FC236}">
                <a16:creationId xmlns:a16="http://schemas.microsoft.com/office/drawing/2014/main" id="{83C53D98-A7A7-2E76-F877-C6C36176E0F8}"/>
              </a:ext>
            </a:extLst>
          </p:cNvPr>
          <p:cNvSpPr>
            <a:spLocks noGrp="1"/>
          </p:cNvSpPr>
          <p:nvPr>
            <p:ph idx="1"/>
          </p:nvPr>
        </p:nvSpPr>
        <p:spPr/>
        <p:txBody>
          <a:bodyPr/>
          <a:lstStyle/>
          <a:p>
            <a:r>
              <a:rPr lang="en-US" dirty="0"/>
              <a:t>The main goal of this project is to produce a secured  and privacy Q &amp; A bot  for Network security course. Unlike  other bots, our bot is exclusively on local machine. </a:t>
            </a:r>
          </a:p>
          <a:p>
            <a:endParaRPr lang="en-US" dirty="0"/>
          </a:p>
          <a:p>
            <a:r>
              <a:rPr lang="en-US" dirty="0"/>
              <a:t>Our bot is capable of answering questions which are related to network security course. </a:t>
            </a:r>
          </a:p>
          <a:p>
            <a:endParaRPr lang="en-US" dirty="0"/>
          </a:p>
        </p:txBody>
      </p:sp>
    </p:spTree>
    <p:extLst>
      <p:ext uri="{BB962C8B-B14F-4D97-AF65-F5344CB8AC3E}">
        <p14:creationId xmlns:p14="http://schemas.microsoft.com/office/powerpoint/2010/main" val="82169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D49DE-2AF5-F346-08D9-580D451D1054}"/>
              </a:ext>
            </a:extLst>
          </p:cNvPr>
          <p:cNvSpPr>
            <a:spLocks noGrp="1"/>
          </p:cNvSpPr>
          <p:nvPr>
            <p:ph idx="1"/>
          </p:nvPr>
        </p:nvSpPr>
        <p:spPr>
          <a:xfrm>
            <a:off x="838200" y="635000"/>
            <a:ext cx="10515600" cy="5541963"/>
          </a:xfrm>
        </p:spPr>
        <p:txBody>
          <a:bodyPr/>
          <a:lstStyle/>
          <a:p>
            <a:pPr algn="just"/>
            <a:endParaRPr lang="en-US" dirty="0"/>
          </a:p>
          <a:p>
            <a:pPr marL="0" indent="0" algn="just">
              <a:buNone/>
            </a:pPr>
            <a:r>
              <a:rPr lang="en-US" dirty="0"/>
              <a:t>User-Friendly Interface: </a:t>
            </a:r>
          </a:p>
          <a:p>
            <a:pPr algn="just"/>
            <a:r>
              <a:rPr lang="en-US" dirty="0"/>
              <a:t>Our bot is a user friendly interface  which provides a user-friendly interaction. Users can easily give the input questions and bot gives accurate and relevant answers </a:t>
            </a:r>
          </a:p>
          <a:p>
            <a:pPr algn="just"/>
            <a:r>
              <a:rPr lang="en-US" dirty="0"/>
              <a:t>It </a:t>
            </a:r>
            <a:r>
              <a:rPr lang="en-US" dirty="0" err="1"/>
              <a:t>prioritize’s</a:t>
            </a:r>
            <a:r>
              <a:rPr lang="en-US" dirty="0"/>
              <a:t> privacy of the data by keeping all information on local machine.</a:t>
            </a:r>
          </a:p>
          <a:p>
            <a:pPr algn="just"/>
            <a:r>
              <a:rPr lang="en-US" dirty="0"/>
              <a:t>Data in bot is stored locally to eliminate internet issues.</a:t>
            </a:r>
          </a:p>
          <a:p>
            <a:pPr algn="just"/>
            <a:r>
              <a:rPr lang="en-US" dirty="0"/>
              <a:t>Bot is specialized in providing answers related to Network security documents.</a:t>
            </a:r>
          </a:p>
        </p:txBody>
      </p:sp>
    </p:spTree>
    <p:extLst>
      <p:ext uri="{BB962C8B-B14F-4D97-AF65-F5344CB8AC3E}">
        <p14:creationId xmlns:p14="http://schemas.microsoft.com/office/powerpoint/2010/main" val="41978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35EE-5717-30FB-103C-38E1459F06F1}"/>
              </a:ext>
            </a:extLst>
          </p:cNvPr>
          <p:cNvSpPr>
            <a:spLocks noGrp="1"/>
          </p:cNvSpPr>
          <p:nvPr>
            <p:ph type="title"/>
          </p:nvPr>
        </p:nvSpPr>
        <p:spPr/>
        <p:txBody>
          <a:bodyPr/>
          <a:lstStyle/>
          <a:p>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Proposed Solution:</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F2E0F7-51C9-D1B8-608C-820832AF7B1D}"/>
              </a:ext>
            </a:extLst>
          </p:cNvPr>
          <p:cNvSpPr>
            <a:spLocks noGrp="1"/>
          </p:cNvSpPr>
          <p:nvPr>
            <p:ph idx="1"/>
          </p:nvPr>
        </p:nvSpPr>
        <p:spPr/>
        <p:txBody>
          <a:bodyPr>
            <a:normAutofit/>
          </a:bodyPr>
          <a:lstStyle/>
          <a:p>
            <a:pPr algn="just"/>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0" indent="0" algn="jus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Create a Q&amp;A Chatbot, for network security that prioritizes data privacy by storing all information on the system. The Chatbot will make use of open source alternatives to ChatGPT enabling it to comprehend user queries and offer responses sourced from a database. Citations will be automatically added for responses sourced from the internet.</a:t>
            </a:r>
          </a:p>
          <a:p>
            <a:pPr marL="0" marR="0" algn="just">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Key Components:</a:t>
            </a:r>
          </a:p>
          <a:p>
            <a:pPr marL="57150" indent="-285750" algn="just">
              <a:lnSpc>
                <a:spcPct val="107000"/>
              </a:lnSpc>
              <a:spcBef>
                <a:spcPts val="0"/>
              </a:spcBef>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Local Database: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Utilizing network security lecture slides and textbooks for training.</a:t>
            </a:r>
          </a:p>
          <a:p>
            <a:pPr marL="57150" indent="-285750" algn="just">
              <a:lnSpc>
                <a:spcPct val="107000"/>
              </a:lnSpc>
              <a:spcBef>
                <a:spcPts val="0"/>
              </a:spcBef>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Privacy Assurance: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eliminates the risk of internet data transfer because all responses and data remain on the local workstation.</a:t>
            </a:r>
          </a:p>
          <a:p>
            <a:pPr marL="57150" indent="-285750" algn="just">
              <a:lnSpc>
                <a:spcPct val="107000"/>
              </a:lnSpc>
              <a:spcBef>
                <a:spcPts val="0"/>
              </a:spcBef>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Citation Management: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Automatically giving the  slide page numbers, pdf page numbers with timestamps</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86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5E452-9870-B8E0-A7A8-74576F450241}"/>
              </a:ext>
            </a:extLst>
          </p:cNvPr>
          <p:cNvSpPr>
            <a:spLocks noGrp="1"/>
          </p:cNvSpPr>
          <p:nvPr>
            <p:ph idx="1"/>
          </p:nvPr>
        </p:nvSpPr>
        <p:spPr>
          <a:xfrm>
            <a:off x="492967" y="472685"/>
            <a:ext cx="10515600" cy="6096065"/>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Implementation Overview:</a:t>
            </a:r>
          </a:p>
          <a:p>
            <a:pPr marL="0" indent="0" algn="just">
              <a:buNone/>
            </a:pPr>
            <a:r>
              <a:rPr lang="en-US" sz="2000" b="1" dirty="0">
                <a:latin typeface="Times New Roman" panose="02020603050405020304" pitchFamily="18" charset="0"/>
                <a:cs typeface="Times New Roman" panose="02020603050405020304" pitchFamily="18" charset="0"/>
              </a:rPr>
              <a:t>Training Data:</a:t>
            </a:r>
          </a:p>
          <a:p>
            <a:pPr marL="0" indent="0" algn="just">
              <a:buNone/>
            </a:pPr>
            <a:r>
              <a:rPr lang="en-US" sz="2000" b="1" dirty="0">
                <a:latin typeface="Times New Roman" panose="02020603050405020304" pitchFamily="18" charset="0"/>
                <a:cs typeface="Times New Roman" panose="02020603050405020304" pitchFamily="18" charset="0"/>
              </a:rPr>
              <a:t>Network Security Lecture Slides: </a:t>
            </a:r>
            <a:r>
              <a:rPr lang="en-US" sz="2000" dirty="0">
                <a:latin typeface="Times New Roman" panose="02020603050405020304" pitchFamily="18" charset="0"/>
                <a:cs typeface="Times New Roman" panose="02020603050405020304" pitchFamily="18" charset="0"/>
              </a:rPr>
              <a:t>Extracting relevant information for training the Q&amp;A model.</a:t>
            </a:r>
          </a:p>
          <a:p>
            <a:pPr marL="0" indent="0" algn="just">
              <a:buNone/>
            </a:pPr>
            <a:r>
              <a:rPr lang="en-US" sz="2000" b="1" dirty="0">
                <a:latin typeface="Times New Roman" panose="02020603050405020304" pitchFamily="18" charset="0"/>
                <a:cs typeface="Times New Roman" panose="02020603050405020304" pitchFamily="18" charset="0"/>
              </a:rPr>
              <a:t>Network Security Textbook: </a:t>
            </a:r>
            <a:r>
              <a:rPr lang="en-US" sz="2000" dirty="0">
                <a:latin typeface="Times New Roman" panose="02020603050405020304" pitchFamily="18" charset="0"/>
                <a:cs typeface="Times New Roman" panose="02020603050405020304" pitchFamily="18" charset="0"/>
              </a:rPr>
              <a:t>incorporating content for complete understanding from reliable sources.</a:t>
            </a:r>
          </a:p>
          <a:p>
            <a:pPr marL="0" indent="0" algn="just">
              <a:buNone/>
            </a:pPr>
            <a:r>
              <a:rPr lang="en-US" sz="2000" b="1" dirty="0">
                <a:latin typeface="Times New Roman" panose="02020603050405020304" pitchFamily="18" charset="0"/>
                <a:cs typeface="Times New Roman" panose="02020603050405020304" pitchFamily="18" charset="0"/>
              </a:rPr>
              <a:t>Internet Data: </a:t>
            </a:r>
            <a:r>
              <a:rPr lang="en-US" sz="2000" dirty="0">
                <a:latin typeface="Times New Roman" panose="02020603050405020304" pitchFamily="18" charset="0"/>
                <a:cs typeface="Times New Roman" panose="02020603050405020304" pitchFamily="18" charset="0"/>
              </a:rPr>
              <a:t>Enhancing the Q&amp;A Bot's understanding by adding extra information from the web.</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Purpose: </a:t>
            </a:r>
            <a:r>
              <a:rPr lang="en-US" sz="2000" dirty="0">
                <a:latin typeface="Times New Roman" panose="02020603050405020304" pitchFamily="18" charset="0"/>
                <a:cs typeface="Times New Roman" panose="02020603050405020304" pitchFamily="18" charset="0"/>
              </a:rPr>
              <a:t>Capturing data for Step 4 of the Learning, Labeling, and Modeling (LLM) workflow .</a:t>
            </a:r>
          </a:p>
          <a:p>
            <a:pPr marL="0" indent="0" algn="just">
              <a:buNone/>
            </a:pPr>
            <a:r>
              <a:rPr lang="en-US" sz="2000" b="1" dirty="0">
                <a:latin typeface="Times New Roman" panose="02020603050405020304" pitchFamily="18" charset="0"/>
                <a:cs typeface="Times New Roman" panose="02020603050405020304" pitchFamily="18" charset="0"/>
              </a:rPr>
              <a:t>Explanation: </a:t>
            </a:r>
            <a:r>
              <a:rPr lang="en-US" sz="2000" dirty="0">
                <a:latin typeface="Times New Roman" panose="02020603050405020304" pitchFamily="18" charset="0"/>
                <a:cs typeface="Times New Roman" panose="02020603050405020304" pitchFamily="18" charset="0"/>
              </a:rPr>
              <a:t>Detailed examination of the trace data to comprehend network operations and their security issues.</a:t>
            </a:r>
          </a:p>
          <a:p>
            <a:pPr marL="0" indent="0" algn="just">
              <a:buNone/>
            </a:pPr>
            <a:r>
              <a:rPr lang="en-US" sz="2000" b="1" dirty="0">
                <a:latin typeface="Times New Roman" panose="02020603050405020304" pitchFamily="18" charset="0"/>
                <a:cs typeface="Times New Roman" panose="02020603050405020304" pitchFamily="18" charset="0"/>
              </a:rPr>
              <a:t>Record Keeping: </a:t>
            </a:r>
            <a:r>
              <a:rPr lang="en-US" sz="2000" dirty="0">
                <a:latin typeface="Times New Roman" panose="02020603050405020304" pitchFamily="18" charset="0"/>
                <a:cs typeface="Times New Roman" panose="02020603050405020304" pitchFamily="18" charset="0"/>
              </a:rPr>
              <a:t>Maintaining a record of Step 1's prompt and its mapping to the trace data in Step 4, ensuring traceability and transparency.</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1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91CAC-3025-6B3C-ED90-D9CE3237471D}"/>
              </a:ext>
            </a:extLst>
          </p:cNvPr>
          <p:cNvSpPr>
            <a:spLocks noGrp="1"/>
          </p:cNvSpPr>
          <p:nvPr>
            <p:ph idx="1"/>
          </p:nvPr>
        </p:nvSpPr>
        <p:spPr>
          <a:xfrm>
            <a:off x="838200" y="504497"/>
            <a:ext cx="10515600" cy="5672466"/>
          </a:xfrm>
        </p:spPr>
        <p:txBody>
          <a:bodyPr>
            <a:normAutofit/>
          </a:bodyPr>
          <a:lstStyle/>
          <a:p>
            <a:pPr marL="0" indent="0">
              <a:buNone/>
            </a:pPr>
            <a:endParaRPr lang="en-US" dirty="0"/>
          </a:p>
          <a:p>
            <a:r>
              <a:rPr lang="en-US" dirty="0"/>
              <a:t>System Requirements:</a:t>
            </a:r>
          </a:p>
          <a:p>
            <a:pPr marL="0" indent="0">
              <a:buNone/>
            </a:pPr>
            <a:endParaRPr lang="en-US" dirty="0"/>
          </a:p>
          <a:p>
            <a:r>
              <a:rPr lang="en-US" dirty="0"/>
              <a:t>Operating system: MAC M2</a:t>
            </a:r>
          </a:p>
          <a:p>
            <a:r>
              <a:rPr lang="en-US" dirty="0"/>
              <a:t>Programming language: python 3.8.0</a:t>
            </a:r>
          </a:p>
          <a:p>
            <a:r>
              <a:rPr lang="en-US" dirty="0"/>
              <a:t>Hardware Requirements: Intel–core processor</a:t>
            </a:r>
          </a:p>
          <a:p>
            <a:r>
              <a:rPr lang="en-US" dirty="0"/>
              <a:t>RAM: 16GB</a:t>
            </a:r>
          </a:p>
          <a:p>
            <a:endParaRPr lang="en-US" dirty="0"/>
          </a:p>
        </p:txBody>
      </p:sp>
    </p:spTree>
    <p:extLst>
      <p:ext uri="{BB962C8B-B14F-4D97-AF65-F5344CB8AC3E}">
        <p14:creationId xmlns:p14="http://schemas.microsoft.com/office/powerpoint/2010/main" val="365932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44F1A-8EB3-FAB5-CEC0-48A3FDCB306F}"/>
              </a:ext>
            </a:extLst>
          </p:cNvPr>
          <p:cNvSpPr>
            <a:spLocks noGrp="1"/>
          </p:cNvSpPr>
          <p:nvPr>
            <p:ph idx="1"/>
          </p:nvPr>
        </p:nvSpPr>
        <p:spPr>
          <a:xfrm>
            <a:off x="838200" y="1135117"/>
            <a:ext cx="10515600" cy="5041846"/>
          </a:xfrm>
        </p:spPr>
        <p:txBody>
          <a:bodyPr/>
          <a:lstStyle/>
          <a:p>
            <a:endParaRPr lang="en-US" dirty="0"/>
          </a:p>
          <a:p>
            <a:r>
              <a:rPr lang="en-US" dirty="0"/>
              <a:t>Database: SQLite, </a:t>
            </a:r>
            <a:r>
              <a:rPr lang="en-US" dirty="0" err="1"/>
              <a:t>SQLAlchemy</a:t>
            </a:r>
            <a:r>
              <a:rPr lang="en-US" dirty="0"/>
              <a:t> engine</a:t>
            </a:r>
          </a:p>
          <a:p>
            <a:r>
              <a:rPr lang="en-US" dirty="0"/>
              <a:t>Packages: flask, base , engine</a:t>
            </a:r>
          </a:p>
          <a:p>
            <a:r>
              <a:rPr lang="en-US" dirty="0"/>
              <a:t>Data Collection: Network Security Lecture Slides</a:t>
            </a:r>
          </a:p>
          <a:p>
            <a:endParaRPr lang="en-US" dirty="0"/>
          </a:p>
        </p:txBody>
      </p:sp>
    </p:spTree>
    <p:extLst>
      <p:ext uri="{BB962C8B-B14F-4D97-AF65-F5344CB8AC3E}">
        <p14:creationId xmlns:p14="http://schemas.microsoft.com/office/powerpoint/2010/main" val="226241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ABA1-4215-323D-4630-C154BA808EFE}"/>
              </a:ext>
            </a:extLst>
          </p:cNvPr>
          <p:cNvSpPr>
            <a:spLocks noGrp="1"/>
          </p:cNvSpPr>
          <p:nvPr>
            <p:ph type="title"/>
          </p:nvPr>
        </p:nvSpPr>
        <p:spPr/>
        <p:txBody>
          <a:bodyPr/>
          <a:lstStyle/>
          <a:p>
            <a:r>
              <a:rPr lang="en-US" dirty="0"/>
              <a:t>Software architecture design</a:t>
            </a:r>
          </a:p>
        </p:txBody>
      </p:sp>
      <p:sp>
        <p:nvSpPr>
          <p:cNvPr id="4" name="Rectangle 3">
            <a:extLst>
              <a:ext uri="{FF2B5EF4-FFF2-40B4-BE49-F238E27FC236}">
                <a16:creationId xmlns:a16="http://schemas.microsoft.com/office/drawing/2014/main" id="{6E14850B-6BBD-7075-22CD-973045CED8A5}"/>
              </a:ext>
            </a:extLst>
          </p:cNvPr>
          <p:cNvSpPr/>
          <p:nvPr/>
        </p:nvSpPr>
        <p:spPr>
          <a:xfrm>
            <a:off x="2837606" y="4739415"/>
            <a:ext cx="138736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User-Interface (</a:t>
            </a:r>
            <a:r>
              <a:rPr lang="en-US" dirty="0" err="1"/>
              <a:t>Javascript</a:t>
            </a:r>
            <a:r>
              <a:rPr lang="en-US" dirty="0"/>
              <a:t>)</a:t>
            </a:r>
          </a:p>
        </p:txBody>
      </p:sp>
      <p:sp>
        <p:nvSpPr>
          <p:cNvPr id="5" name="Rectangle 4">
            <a:extLst>
              <a:ext uri="{FF2B5EF4-FFF2-40B4-BE49-F238E27FC236}">
                <a16:creationId xmlns:a16="http://schemas.microsoft.com/office/drawing/2014/main" id="{A6D55CE7-CEF8-BCCF-85DE-513C34526DA3}"/>
              </a:ext>
            </a:extLst>
          </p:cNvPr>
          <p:cNvSpPr/>
          <p:nvPr/>
        </p:nvSpPr>
        <p:spPr>
          <a:xfrm>
            <a:off x="2793498" y="2317533"/>
            <a:ext cx="1387365" cy="1111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Embedding Model(OPENAI Embedding)</a:t>
            </a:r>
          </a:p>
        </p:txBody>
      </p:sp>
      <p:sp>
        <p:nvSpPr>
          <p:cNvPr id="6" name="Rectangle 5">
            <a:extLst>
              <a:ext uri="{FF2B5EF4-FFF2-40B4-BE49-F238E27FC236}">
                <a16:creationId xmlns:a16="http://schemas.microsoft.com/office/drawing/2014/main" id="{09318897-D44E-9BD0-6CD7-C9E8E6D38CDC}"/>
              </a:ext>
            </a:extLst>
          </p:cNvPr>
          <p:cNvSpPr/>
          <p:nvPr/>
        </p:nvSpPr>
        <p:spPr>
          <a:xfrm>
            <a:off x="5611023" y="2406775"/>
            <a:ext cx="1534511"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Vector DB(chroma)</a:t>
            </a:r>
          </a:p>
        </p:txBody>
      </p:sp>
      <p:cxnSp>
        <p:nvCxnSpPr>
          <p:cNvPr id="8" name="Straight Arrow Connector 7">
            <a:extLst>
              <a:ext uri="{FF2B5EF4-FFF2-40B4-BE49-F238E27FC236}">
                <a16:creationId xmlns:a16="http://schemas.microsoft.com/office/drawing/2014/main" id="{91519A81-30D5-F389-CE3C-83CEFB94EE46}"/>
              </a:ext>
            </a:extLst>
          </p:cNvPr>
          <p:cNvCxnSpPr>
            <a:cxnSpLocks/>
          </p:cNvCxnSpPr>
          <p:nvPr/>
        </p:nvCxnSpPr>
        <p:spPr>
          <a:xfrm flipV="1">
            <a:off x="3574265" y="3494314"/>
            <a:ext cx="0" cy="116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3352AE-4D5F-1DC5-507B-776CA1AFC2F5}"/>
              </a:ext>
            </a:extLst>
          </p:cNvPr>
          <p:cNvCxnSpPr>
            <a:cxnSpLocks/>
          </p:cNvCxnSpPr>
          <p:nvPr/>
        </p:nvCxnSpPr>
        <p:spPr>
          <a:xfrm>
            <a:off x="4328760" y="2893533"/>
            <a:ext cx="1190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A6344A-013E-CDC2-6623-2316A59E624D}"/>
              </a:ext>
            </a:extLst>
          </p:cNvPr>
          <p:cNvSpPr/>
          <p:nvPr/>
        </p:nvSpPr>
        <p:spPr>
          <a:xfrm>
            <a:off x="8502120" y="4299857"/>
            <a:ext cx="2193094" cy="1279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LLM Processing(</a:t>
            </a:r>
            <a:r>
              <a:rPr lang="en-US" dirty="0" err="1"/>
              <a:t>chatgpt</a:t>
            </a:r>
            <a:r>
              <a:rPr lang="en-US"/>
              <a:t> 3.5)</a:t>
            </a:r>
            <a:endParaRPr lang="en-US" dirty="0"/>
          </a:p>
          <a:p>
            <a:pPr algn="ctr"/>
            <a:endParaRPr lang="en-US" dirty="0"/>
          </a:p>
        </p:txBody>
      </p:sp>
      <p:cxnSp>
        <p:nvCxnSpPr>
          <p:cNvPr id="17" name="Straight Arrow Connector 16">
            <a:extLst>
              <a:ext uri="{FF2B5EF4-FFF2-40B4-BE49-F238E27FC236}">
                <a16:creationId xmlns:a16="http://schemas.microsoft.com/office/drawing/2014/main" id="{C4D29159-1662-BE7A-2219-8D8F72CB7AAF}"/>
              </a:ext>
            </a:extLst>
          </p:cNvPr>
          <p:cNvCxnSpPr>
            <a:cxnSpLocks/>
            <a:endCxn id="15" idx="0"/>
          </p:cNvCxnSpPr>
          <p:nvPr/>
        </p:nvCxnSpPr>
        <p:spPr>
          <a:xfrm>
            <a:off x="9598666" y="3461657"/>
            <a:ext cx="1"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F01E07B-05A4-511A-159B-7DFA27130D14}"/>
              </a:ext>
            </a:extLst>
          </p:cNvPr>
          <p:cNvSpPr/>
          <p:nvPr/>
        </p:nvSpPr>
        <p:spPr>
          <a:xfrm>
            <a:off x="8575694" y="2436333"/>
            <a:ext cx="138736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Contextual prompt creation</a:t>
            </a:r>
          </a:p>
        </p:txBody>
      </p:sp>
      <p:cxnSp>
        <p:nvCxnSpPr>
          <p:cNvPr id="22" name="Straight Arrow Connector 21">
            <a:extLst>
              <a:ext uri="{FF2B5EF4-FFF2-40B4-BE49-F238E27FC236}">
                <a16:creationId xmlns:a16="http://schemas.microsoft.com/office/drawing/2014/main" id="{DFBEFA8F-9C8D-7007-9B85-B6F5C7B44CD1}"/>
              </a:ext>
            </a:extLst>
          </p:cNvPr>
          <p:cNvCxnSpPr>
            <a:cxnSpLocks/>
          </p:cNvCxnSpPr>
          <p:nvPr/>
        </p:nvCxnSpPr>
        <p:spPr>
          <a:xfrm>
            <a:off x="7217229" y="2822027"/>
            <a:ext cx="1240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4737D6-7C19-CAE0-561C-82E8A4DFB0DC}"/>
              </a:ext>
            </a:extLst>
          </p:cNvPr>
          <p:cNvCxnSpPr>
            <a:cxnSpLocks/>
          </p:cNvCxnSpPr>
          <p:nvPr/>
        </p:nvCxnSpPr>
        <p:spPr>
          <a:xfrm flipH="1">
            <a:off x="4328760" y="5132614"/>
            <a:ext cx="4085897" cy="64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38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A53D7-2BD5-DB18-7EE7-37106FE5CE51}"/>
              </a:ext>
            </a:extLst>
          </p:cNvPr>
          <p:cNvSpPr>
            <a:spLocks noGrp="1"/>
          </p:cNvSpPr>
          <p:nvPr>
            <p:ph idx="1"/>
          </p:nvPr>
        </p:nvSpPr>
        <p:spPr>
          <a:xfrm>
            <a:off x="838200" y="250371"/>
            <a:ext cx="10515600" cy="5926592"/>
          </a:xfrm>
        </p:spPr>
        <p:txBody>
          <a:bodyPr>
            <a:normAutofit lnSpcReduction="10000"/>
          </a:bodyPr>
          <a:lstStyle/>
          <a:p>
            <a:r>
              <a:rPr lang="en-US" b="1" dirty="0"/>
              <a:t>Step 1- Data embedding: </a:t>
            </a:r>
            <a:r>
              <a:rPr lang="en-US" dirty="0"/>
              <a:t>In this documents are broken into chunks and passed to embedding model, then stored in vector </a:t>
            </a:r>
            <a:r>
              <a:rPr lang="en-US" dirty="0" err="1"/>
              <a:t>db</a:t>
            </a:r>
            <a:endParaRPr lang="en-US" dirty="0"/>
          </a:p>
          <a:p>
            <a:r>
              <a:rPr lang="en-US" b="1" dirty="0"/>
              <a:t>Step 2- query request</a:t>
            </a:r>
          </a:p>
          <a:p>
            <a:r>
              <a:rPr lang="en-US" b="1" i="0" dirty="0">
                <a:effectLst/>
              </a:rPr>
              <a:t>Step 3- Prompt construction: </a:t>
            </a:r>
            <a:r>
              <a:rPr lang="en-US" b="0" i="0" dirty="0">
                <a:effectLst/>
              </a:rPr>
              <a:t>the chatbot requests an embedding API to embed the question, and gets back the embedding for the user query</a:t>
            </a:r>
          </a:p>
          <a:p>
            <a:r>
              <a:rPr lang="en-US" b="1" i="0" dirty="0">
                <a:effectLst/>
              </a:rPr>
              <a:t>Step 4- prompt </a:t>
            </a:r>
            <a:r>
              <a:rPr lang="en-US" b="1" i="0" dirty="0" err="1">
                <a:effectLst/>
              </a:rPr>
              <a:t>retrieval:</a:t>
            </a:r>
            <a:r>
              <a:rPr lang="en-US" b="0" i="0" dirty="0" err="1">
                <a:effectLst/>
              </a:rPr>
              <a:t>Using</a:t>
            </a:r>
            <a:r>
              <a:rPr lang="en-US" b="0" i="0" dirty="0">
                <a:effectLst/>
              </a:rPr>
              <a:t> the embedding query, it runs a similarity search across a vector database and identifies the top K parameters –  most similar pieces of context by cosine similarity  and returns chunks</a:t>
            </a:r>
          </a:p>
          <a:p>
            <a:r>
              <a:rPr lang="en-US" b="1" dirty="0"/>
              <a:t>Step 5-  prompt execution : </a:t>
            </a:r>
            <a:r>
              <a:rPr lang="en-US" b="0" i="0" dirty="0">
                <a:effectLst/>
              </a:rPr>
              <a:t>the chatbot takes the user query and the retrieved pieces of context to format it into a single prompt and sends it to the chat completion API</a:t>
            </a:r>
          </a:p>
          <a:p>
            <a:r>
              <a:rPr lang="en-US" b="1" dirty="0"/>
              <a:t>Step 6- Query Response</a:t>
            </a:r>
            <a:endParaRPr lang="en-US" b="1" i="0" dirty="0">
              <a:effectLst/>
            </a:endParaRPr>
          </a:p>
          <a:p>
            <a:endParaRPr lang="en-US" b="1" i="0" dirty="0">
              <a:effectLst/>
              <a:latin typeface="Open Sans" panose="020B0606030504020204" pitchFamily="34" charset="0"/>
            </a:endParaRPr>
          </a:p>
          <a:p>
            <a:endParaRPr lang="en-US" b="1" dirty="0"/>
          </a:p>
        </p:txBody>
      </p:sp>
    </p:spTree>
    <p:extLst>
      <p:ext uri="{BB962C8B-B14F-4D97-AF65-F5344CB8AC3E}">
        <p14:creationId xmlns:p14="http://schemas.microsoft.com/office/powerpoint/2010/main" val="298153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1094</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Open Sans</vt:lpstr>
      <vt:lpstr>Times New Roman</vt:lpstr>
      <vt:lpstr>Wingdings</vt:lpstr>
      <vt:lpstr>Office Theme</vt:lpstr>
      <vt:lpstr>OnDemand professor  Q&amp;A Bot</vt:lpstr>
      <vt:lpstr>Project statement</vt:lpstr>
      <vt:lpstr>PowerPoint Presentation</vt:lpstr>
      <vt:lpstr>Proposed Solution: </vt:lpstr>
      <vt:lpstr>PowerPoint Presentation</vt:lpstr>
      <vt:lpstr>PowerPoint Presentation</vt:lpstr>
      <vt:lpstr>PowerPoint Presentation</vt:lpstr>
      <vt:lpstr>Software architecture design</vt:lpstr>
      <vt:lpstr>PowerPoint Presentation</vt:lpstr>
      <vt:lpstr>PowerPoint Presentation</vt:lpstr>
      <vt:lpstr>RAG</vt:lpstr>
      <vt:lpstr>Pros and Cons</vt:lpstr>
      <vt:lpstr>Issues and solutions</vt:lpstr>
      <vt:lpstr>Future Direction</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OnDemand professor  Q&amp;A Bot</dc:title>
  <dc:creator>Sheshi Sree</dc:creator>
  <cp:lastModifiedBy>Sheshi Sree</cp:lastModifiedBy>
  <cp:revision>3</cp:revision>
  <dcterms:created xsi:type="dcterms:W3CDTF">2023-11-20T01:04:26Z</dcterms:created>
  <dcterms:modified xsi:type="dcterms:W3CDTF">2023-12-04T21:21:20Z</dcterms:modified>
</cp:coreProperties>
</file>