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5a7f03d6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5a7f03d6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5a7f03d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5a7f03d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5a7f03d69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5a7f03d69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product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53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/>
              <a:t>Code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1425"/>
            <a:ext cx="9103201" cy="46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785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/>
              <a:t>Output</a:t>
            </a:r>
            <a:r>
              <a:rPr lang="en"/>
              <a:t> 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750"/>
            <a:ext cx="9144000" cy="20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</a:rPr>
              <a:t>Thank you </a:t>
            </a:r>
            <a:endParaRPr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