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97046a2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97046a2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97046a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297046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97046a2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297046a2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97046a2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297046a2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principal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2325700" y="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221825"/>
            <a:ext cx="6718526" cy="36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55950" y="3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5" y="1097350"/>
            <a:ext cx="734155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31750" y="1429275"/>
            <a:ext cx="801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square class extends the Rectangle class and does not modify any of its behaviour. The calculateArea method takes an argument of type rectangle which can be either a Rectangle or a square object . This method calls the getArea method which is a behaviour that is guaranteed to be present in both Rectangle  and Square objects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00" y="1503950"/>
            <a:ext cx="7982326" cy="2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