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nva Sans" panose="020B0604020202020204" charset="0"/>
      <p:regular r:id="rId8"/>
    </p:embeddedFont>
    <p:embeddedFont>
      <p:font typeface="Canva Sans Bold" panose="020B0604020202020204" charset="0"/>
      <p:regular r:id="rId9"/>
    </p:embeddedFont>
    <p:embeddedFont>
      <p:font typeface="Montserrat Classic Bold" panose="020B0604020202020204" charset="0"/>
      <p:regular r:id="rId10"/>
    </p:embeddedFont>
    <p:embeddedFont>
      <p:font typeface="Oswald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77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70144-7B70-405D-B3B4-AB340476488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19011-5AEF-4E76-94F7-35FD985E0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19011-5AEF-4E76-94F7-35FD985E01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0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315681" y="3564092"/>
            <a:ext cx="9656638" cy="3313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642" spc="944">
                <a:solidFill>
                  <a:srgbClr val="231F20"/>
                </a:solidFill>
                <a:latin typeface="Oswald Bold"/>
              </a:rPr>
              <a:t>FILM DIALOGUE</a:t>
            </a:r>
          </a:p>
          <a:p>
            <a:pPr algn="ctr">
              <a:lnSpc>
                <a:spcPts val="13307"/>
              </a:lnSpc>
            </a:pPr>
            <a:r>
              <a:rPr lang="en-US" sz="9642" spc="944">
                <a:solidFill>
                  <a:srgbClr val="231F20"/>
                </a:solidFill>
                <a:latin typeface="Oswald Bold"/>
              </a:rPr>
              <a:t>(BY GENDER)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SIERRA HESS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75926" y="1212123"/>
            <a:ext cx="10136148" cy="163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07"/>
              </a:lnSpc>
              <a:spcBef>
                <a:spcPct val="0"/>
              </a:spcBef>
            </a:pPr>
            <a:r>
              <a:rPr lang="en-US" sz="9642" spc="944">
                <a:solidFill>
                  <a:srgbClr val="000000"/>
                </a:solidFill>
                <a:latin typeface="Oswald Bold"/>
              </a:rPr>
              <a:t>ABOUT THE DATA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3469877"/>
            <a:ext cx="18288000" cy="6186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1"/>
              </a:lnSpc>
            </a:pPr>
            <a:r>
              <a:rPr lang="en-US" sz="3836" dirty="0">
                <a:solidFill>
                  <a:srgbClr val="000000"/>
                </a:solidFill>
                <a:latin typeface="Canva Sans Bold"/>
              </a:rPr>
              <a:t>Data is from the top 2000 cinematic movies of all time</a:t>
            </a:r>
          </a:p>
          <a:p>
            <a:pPr algn="ctr">
              <a:lnSpc>
                <a:spcPts val="5371"/>
              </a:lnSpc>
            </a:pPr>
            <a:endParaRPr lang="en-US" sz="3836" dirty="0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5371"/>
              </a:lnSpc>
            </a:pPr>
            <a:r>
              <a:rPr lang="en-US" sz="3836" dirty="0">
                <a:solidFill>
                  <a:srgbClr val="000000"/>
                </a:solidFill>
                <a:latin typeface="Canva Sans Bold"/>
              </a:rPr>
              <a:t>Spoken lines of dialogue for male and female characters were tallied for each movie</a:t>
            </a:r>
          </a:p>
          <a:p>
            <a:pPr algn="ctr">
              <a:lnSpc>
                <a:spcPts val="5371"/>
              </a:lnSpc>
            </a:pPr>
            <a:endParaRPr lang="en-US" sz="3836" dirty="0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5371"/>
              </a:lnSpc>
            </a:pPr>
            <a:r>
              <a:rPr lang="en-US" sz="3836" dirty="0">
                <a:solidFill>
                  <a:srgbClr val="000000"/>
                </a:solidFill>
                <a:latin typeface="Canva Sans Bold"/>
              </a:rPr>
              <a:t>The table looks at only the Disney movies in the dataset</a:t>
            </a:r>
          </a:p>
          <a:p>
            <a:pPr algn="ctr">
              <a:lnSpc>
                <a:spcPts val="5371"/>
              </a:lnSpc>
            </a:pPr>
            <a:endParaRPr lang="en-US" sz="3836" dirty="0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5371"/>
              </a:lnSpc>
            </a:pPr>
            <a:r>
              <a:rPr lang="en-US" sz="3836" dirty="0">
                <a:solidFill>
                  <a:srgbClr val="000000"/>
                </a:solidFill>
                <a:latin typeface="Canva Sans Bold"/>
              </a:rPr>
              <a:t>Data &amp; table are from Hanah Anderson &amp; Matt Daniels </a:t>
            </a:r>
          </a:p>
          <a:p>
            <a:pPr>
              <a:lnSpc>
                <a:spcPts val="5371"/>
              </a:lnSpc>
            </a:pPr>
            <a:endParaRPr lang="en-US" sz="3836" dirty="0">
              <a:solidFill>
                <a:srgbClr val="000000"/>
              </a:solidFill>
              <a:latin typeface="Canva Sans Bold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6275" y="1830520"/>
            <a:ext cx="18544275" cy="9272137"/>
          </a:xfrm>
          <a:custGeom>
            <a:avLst/>
            <a:gdLst/>
            <a:ahLst/>
            <a:cxnLst/>
            <a:rect l="l" t="t" r="r" b="b"/>
            <a:pathLst>
              <a:path w="18544275" h="9272137">
                <a:moveTo>
                  <a:pt x="0" y="0"/>
                </a:moveTo>
                <a:lnTo>
                  <a:pt x="18544275" y="0"/>
                </a:lnTo>
                <a:lnTo>
                  <a:pt x="18544275" y="9272138"/>
                </a:lnTo>
                <a:lnTo>
                  <a:pt x="0" y="9272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447149" y="159703"/>
            <a:ext cx="5137428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Findings: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17716" y="7856210"/>
            <a:ext cx="5926137" cy="188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Male = 21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Balanced = 5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Canva Sans"/>
              </a:rPr>
              <a:t>Female = 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60119" y="5930373"/>
            <a:ext cx="8241331" cy="1792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5183" u="sng">
                <a:solidFill>
                  <a:srgbClr val="000000"/>
                </a:solidFill>
                <a:latin typeface="Canva Sans"/>
              </a:rPr>
              <a:t># of movies with majority male/ female lines: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215599" y="668510"/>
            <a:ext cx="10072401" cy="4474990"/>
          </a:xfrm>
          <a:custGeom>
            <a:avLst/>
            <a:gdLst/>
            <a:ahLst/>
            <a:cxnLst/>
            <a:rect l="l" t="t" r="r" b="b"/>
            <a:pathLst>
              <a:path w="10072401" h="4474990">
                <a:moveTo>
                  <a:pt x="0" y="0"/>
                </a:moveTo>
                <a:lnTo>
                  <a:pt x="10072401" y="0"/>
                </a:lnTo>
                <a:lnTo>
                  <a:pt x="10072401" y="4474990"/>
                </a:lnTo>
                <a:lnTo>
                  <a:pt x="0" y="44749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723" b="-1560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-105928" y="307245"/>
            <a:ext cx="8215599" cy="1300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83"/>
              </a:lnSpc>
            </a:pPr>
            <a:r>
              <a:rPr lang="en-US" sz="7630">
                <a:solidFill>
                  <a:srgbClr val="000000"/>
                </a:solidFill>
                <a:latin typeface="Canva Sans Bold"/>
              </a:rPr>
              <a:t>What  to Notice: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5651" y="1961761"/>
            <a:ext cx="7672442" cy="844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0"/>
              </a:lnSpc>
            </a:pPr>
            <a:r>
              <a:rPr lang="en-US" sz="3172">
                <a:solidFill>
                  <a:srgbClr val="000000"/>
                </a:solidFill>
                <a:latin typeface="Canva Sans Bold"/>
              </a:rPr>
              <a:t>Most (top) Disney Movies have the majority of the lines spoken by male characters. </a:t>
            </a:r>
          </a:p>
          <a:p>
            <a:pPr algn="ctr">
              <a:lnSpc>
                <a:spcPts val="4440"/>
              </a:lnSpc>
            </a:pPr>
            <a:endParaRPr lang="en-US" sz="3172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4440"/>
              </a:lnSpc>
            </a:pPr>
            <a:r>
              <a:rPr lang="en-US" sz="3172">
                <a:solidFill>
                  <a:srgbClr val="000000"/>
                </a:solidFill>
                <a:latin typeface="Canva Sans Bold"/>
              </a:rPr>
              <a:t>Even movies like Mulan, Pocahontis, and Frozen which all feature female leads have more male lines than female lines.</a:t>
            </a:r>
          </a:p>
          <a:p>
            <a:pPr algn="ctr">
              <a:lnSpc>
                <a:spcPts val="4440"/>
              </a:lnSpc>
            </a:pPr>
            <a:endParaRPr lang="en-US" sz="3172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4440"/>
              </a:lnSpc>
            </a:pPr>
            <a:r>
              <a:rPr lang="en-US" sz="3172">
                <a:solidFill>
                  <a:srgbClr val="000000"/>
                </a:solidFill>
                <a:latin typeface="Canva Sans Bold"/>
              </a:rPr>
              <a:t>The highest male line (Disney) movie had 98% male lines while the top female movie only had about 70% female spoken lines. </a:t>
            </a:r>
          </a:p>
          <a:p>
            <a:pPr algn="ctr">
              <a:lnSpc>
                <a:spcPts val="4440"/>
              </a:lnSpc>
            </a:pPr>
            <a:endParaRPr lang="en-US" sz="3172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4440"/>
              </a:lnSpc>
            </a:pPr>
            <a:endParaRPr lang="en-US" sz="3172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15599" y="5529739"/>
            <a:ext cx="619984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Things to Consider: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15599" y="6850697"/>
            <a:ext cx="9602924" cy="2467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0679" lvl="1" indent="-300339">
              <a:lnSpc>
                <a:spcPts val="3895"/>
              </a:lnSpc>
              <a:buFont typeface="Arial"/>
              <a:buChar char="•"/>
            </a:pPr>
            <a:r>
              <a:rPr lang="en-US" sz="2782" dirty="0">
                <a:solidFill>
                  <a:srgbClr val="000000"/>
                </a:solidFill>
                <a:latin typeface="Canva Sans"/>
              </a:rPr>
              <a:t>We are only looking at Disney movies so cannot assume that this is true for all companies</a:t>
            </a:r>
          </a:p>
          <a:p>
            <a:pPr marL="300340" lvl="1">
              <a:lnSpc>
                <a:spcPts val="3895"/>
              </a:lnSpc>
            </a:pPr>
            <a:endParaRPr lang="en-US" sz="2782" dirty="0">
              <a:solidFill>
                <a:srgbClr val="000000"/>
              </a:solidFill>
              <a:latin typeface="Canva Sans"/>
            </a:endParaRPr>
          </a:p>
          <a:p>
            <a:pPr marL="600679" lvl="1" indent="-300339">
              <a:lnSpc>
                <a:spcPts val="3895"/>
              </a:lnSpc>
              <a:buFont typeface="Arial"/>
              <a:buChar char="•"/>
            </a:pPr>
            <a:r>
              <a:rPr lang="en-US" sz="2782" dirty="0">
                <a:solidFill>
                  <a:srgbClr val="000000"/>
                </a:solidFill>
                <a:latin typeface="Canva Sans"/>
              </a:rPr>
              <a:t>We don‘t know if there is a similar trend in less popular Disney movies  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21074"/>
            <a:ext cx="1828800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Conclusion: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4350" y="2597486"/>
            <a:ext cx="17259300" cy="550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This study brings attention to the fact that the majority of Disney’s top movies have mostly male spoken lines</a:t>
            </a:r>
          </a:p>
          <a:p>
            <a:pPr algn="ctr">
              <a:lnSpc>
                <a:spcPts val="7279"/>
              </a:lnSpc>
            </a:pPr>
            <a:endParaRPr lang="en-US" sz="5199" dirty="0">
              <a:solidFill>
                <a:srgbClr val="000000"/>
              </a:solidFill>
              <a:latin typeface="Canva Sans Bold"/>
            </a:endParaRPr>
          </a:p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 More research is required in order to better understand the complexity of the issue</a:t>
            </a: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222</Words>
  <Application>Microsoft Office PowerPoint</Application>
  <PresentationFormat>Custom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Canva Sans Bold</vt:lpstr>
      <vt:lpstr>Aptos</vt:lpstr>
      <vt:lpstr>Canva Sans</vt:lpstr>
      <vt:lpstr>Montserrat Classic Bold</vt:lpstr>
      <vt:lpstr>Arial</vt:lpstr>
      <vt:lpstr>Oswald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Sierra Hess</cp:lastModifiedBy>
  <cp:revision>3</cp:revision>
  <dcterms:created xsi:type="dcterms:W3CDTF">2006-08-16T00:00:00Z</dcterms:created>
  <dcterms:modified xsi:type="dcterms:W3CDTF">2024-01-23T02:19:24Z</dcterms:modified>
  <dc:identifier>DAF6VutoLUU</dc:identifier>
</cp:coreProperties>
</file>