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9069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721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099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690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538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345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76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104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0919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567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63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FA7F7F-21C3-41C1-9A7E-41ED8E32DDF9}" type="datetimeFigureOut">
              <a:rPr lang="fa-IR" smtClean="0"/>
              <a:t>24/08/1440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AE29602-59D9-490C-A6B9-7131D77FF9A0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82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itrogram.com/" TargetMode="External"/><Relationship Id="rId3" Type="http://schemas.openxmlformats.org/officeDocument/2006/relationships/hyperlink" Target="http://www.foodavaran.ir/" TargetMode="External"/><Relationship Id="rId7" Type="http://schemas.openxmlformats.org/officeDocument/2006/relationships/hyperlink" Target="http://www.radexpo.com/" TargetMode="External"/><Relationship Id="rId2" Type="http://schemas.openxmlformats.org/officeDocument/2006/relationships/hyperlink" Target="http://www.parsianten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dfair.com/" TargetMode="External"/><Relationship Id="rId11" Type="http://schemas.openxmlformats.org/officeDocument/2006/relationships/hyperlink" Target="http://www.ekhodro.com/" TargetMode="External"/><Relationship Id="rId5" Type="http://schemas.openxmlformats.org/officeDocument/2006/relationships/hyperlink" Target="http://www.rngstore.ir/" TargetMode="External"/><Relationship Id="rId10" Type="http://schemas.openxmlformats.org/officeDocument/2006/relationships/hyperlink" Target="http://www.newsum.ir/" TargetMode="External"/><Relationship Id="rId4" Type="http://schemas.openxmlformats.org/officeDocument/2006/relationships/hyperlink" Target="http://www.zoodresan.ir/" TargetMode="External"/><Relationship Id="rId9" Type="http://schemas.openxmlformats.org/officeDocument/2006/relationships/hyperlink" Target="http://www.medalista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55E4-5BE6-499F-A747-9D4A11293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شتاب آموز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09DC8-32F8-45C7-AAF6-40213E45F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شتابدهنده یادگیری شما</a:t>
            </a:r>
          </a:p>
        </p:txBody>
      </p:sp>
    </p:spTree>
    <p:extLst>
      <p:ext uri="{BB962C8B-B14F-4D97-AF65-F5344CB8AC3E}">
        <p14:creationId xmlns:p14="http://schemas.microsoft.com/office/powerpoint/2010/main" val="46031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4C1C-CA96-407E-A2C2-28693DCA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شتاب آموز دنبال چیه؟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6BA0-D6B0-45E5-81AF-D09ADD85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B Badr" panose="00000400000000000000" pitchFamily="2" charset="-78"/>
              </a:rPr>
              <a:t>ما قصد داریم بعنوان یک بازوی اجرایی آموزشی در استان گلستان فعالیت کنیم.</a:t>
            </a:r>
          </a:p>
          <a:p>
            <a:pPr marL="0" indent="0">
              <a:buNone/>
            </a:pPr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B Badr" panose="00000400000000000000" pitchFamily="2" charset="-78"/>
              </a:rPr>
              <a:t>نیروی متخصص تربیت کنیم و بتونیم سطح اجرای پروژه ها را بالا ببریم.</a:t>
            </a:r>
          </a:p>
          <a:p>
            <a:pPr marL="0" indent="0">
              <a:buNone/>
            </a:pPr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B Badr" panose="00000400000000000000" pitchFamily="2" charset="-78"/>
              </a:rPr>
              <a:t>می خواهیم نیروهایی که در شرکت ها مشغول به کار می شوند، بصورت حرفه ای کار کنند.</a:t>
            </a:r>
          </a:p>
          <a:p>
            <a:pPr marL="0" indent="0">
              <a:buNone/>
            </a:pPr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B Badr" panose="00000400000000000000" pitchFamily="2" charset="-78"/>
              </a:rPr>
              <a:t>شتاب آموز ، بعنوان یک شتابدهنده در زمینه ی آموزش و معرفی نیروی کار حرفه ای به بازار کار فعالیت خواهد داشت.</a:t>
            </a:r>
          </a:p>
          <a:p>
            <a:pPr marL="0" indent="0">
              <a:buNone/>
            </a:pPr>
            <a:endParaRPr lang="fa-IR" b="1" dirty="0">
              <a:latin typeface="A Banoo Light" panose="020B0800040000020004" pitchFamily="34" charset="-78"/>
              <a:ea typeface="A Banoo Light" panose="020B0800040000020004" pitchFamily="34" charset="-78"/>
              <a:cs typeface="B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89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4C1C-CA96-407E-A2C2-28693DCA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چرا باید آموزش ببینیم؟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ACF2D-677D-4D24-81F7-445158E379A8}"/>
              </a:ext>
            </a:extLst>
          </p:cNvPr>
          <p:cNvSpPr txBox="1"/>
          <p:nvPr/>
        </p:nvSpPr>
        <p:spPr>
          <a:xfrm>
            <a:off x="5088836" y="3229655"/>
            <a:ext cx="394914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4000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میخوام برم خارج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E3E6E-153F-42F1-95A4-9D5CFD8255B2}"/>
              </a:ext>
            </a:extLst>
          </p:cNvPr>
          <p:cNvSpPr txBox="1"/>
          <p:nvPr/>
        </p:nvSpPr>
        <p:spPr>
          <a:xfrm>
            <a:off x="2352262" y="1780756"/>
            <a:ext cx="1019754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4000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میخوام نیروی متخصص بشم و وادر بازار کار بشم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3F6E4-E97D-4E21-82DB-2F22C809B965}"/>
              </a:ext>
            </a:extLst>
          </p:cNvPr>
          <p:cNvSpPr txBox="1"/>
          <p:nvPr/>
        </p:nvSpPr>
        <p:spPr>
          <a:xfrm>
            <a:off x="371060" y="4369359"/>
            <a:ext cx="1019754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4000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خودم کلی ایده دارم و میخوام اجرایی کنم</a:t>
            </a:r>
          </a:p>
        </p:txBody>
      </p:sp>
    </p:spTree>
    <p:extLst>
      <p:ext uri="{BB962C8B-B14F-4D97-AF65-F5344CB8AC3E}">
        <p14:creationId xmlns:p14="http://schemas.microsoft.com/office/powerpoint/2010/main" val="395599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4C1C-CA96-407E-A2C2-28693DCA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برنامه شتاب آموز در سال 1398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6BA0-D6B0-45E5-81AF-D09ADD85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B Badr" panose="00000400000000000000" pitchFamily="2" charset="-78"/>
              </a:rPr>
              <a:t>برگزاری 18 تا 20 کارگاه تخصصی در زمینه طراحی وب و استارتاپ ها در شهرهای گرگان – گنبد – علی آباد و کردکوی</a:t>
            </a:r>
          </a:p>
          <a:p>
            <a:pPr marL="0" indent="0">
              <a:buNone/>
            </a:pPr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B Badr" panose="00000400000000000000" pitchFamily="2" charset="-78"/>
              </a:rPr>
              <a:t>برگزاری دوره های تخصصی طراحی وب</a:t>
            </a:r>
          </a:p>
          <a:p>
            <a:pPr marL="0" indent="0">
              <a:buNone/>
            </a:pPr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B Badr" panose="00000400000000000000" pitchFamily="2" charset="-78"/>
              </a:rPr>
              <a:t>جذب نیروی کار با انگیزه و پرقدرت در گروه شتاب</a:t>
            </a:r>
          </a:p>
          <a:p>
            <a:pPr marL="0" indent="0">
              <a:buNone/>
            </a:pPr>
            <a:endParaRPr lang="fa-IR" b="1" dirty="0">
              <a:latin typeface="A Banoo Light" panose="020B0800040000020004" pitchFamily="34" charset="-78"/>
              <a:ea typeface="A Banoo Light" panose="020B0800040000020004" pitchFamily="34" charset="-78"/>
              <a:cs typeface="B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690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4C1C-CA96-407E-A2C2-28693DCA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رزومه اجرایی گروه شتاب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6BA0-D6B0-45E5-81AF-D09ADD85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5217"/>
            <a:ext cx="9601200" cy="5088835"/>
          </a:xfrm>
        </p:spPr>
        <p:txBody>
          <a:bodyPr>
            <a:normAutofit/>
          </a:bodyPr>
          <a:lstStyle/>
          <a:p>
            <a:pPr lvl="0"/>
            <a:r>
              <a:rPr lang="fa-IR" b="1" dirty="0">
                <a:cs typeface="B Badr" panose="00000400000000000000" pitchFamily="2" charset="-78"/>
              </a:rPr>
              <a:t>کسب و کار های اینترنتی</a:t>
            </a:r>
            <a:endParaRPr lang="en-US" b="1" dirty="0">
              <a:cs typeface="B Badr" panose="00000400000000000000" pitchFamily="2" charset="-78"/>
            </a:endParaRPr>
          </a:p>
          <a:p>
            <a:pPr lvl="0"/>
            <a:r>
              <a:rPr lang="fa-IR" b="1" dirty="0">
                <a:cs typeface="B Badr" panose="00000400000000000000" pitchFamily="2" charset="-78"/>
              </a:rPr>
              <a:t>پایگاه اطلاع رسانی مناقصات و مزایدات کل کشور به نشانی </a:t>
            </a:r>
            <a:r>
              <a:rPr lang="en-US" b="1" u="sng" dirty="0">
                <a:cs typeface="B Badr" panose="00000400000000000000" pitchFamily="2" charset="-78"/>
              </a:rPr>
              <a:t>www.</a:t>
            </a:r>
            <a:r>
              <a:rPr lang="en-US" b="1" u="sng" dirty="0">
                <a:cs typeface="B Badr" panose="00000400000000000000" pitchFamily="2" charset="-78"/>
                <a:hlinkClick r:id="rId2"/>
              </a:rPr>
              <a:t>parsiantender</a:t>
            </a:r>
            <a:r>
              <a:rPr lang="en-US" b="1" u="sng" dirty="0">
                <a:cs typeface="B Badr" panose="00000400000000000000" pitchFamily="2" charset="-78"/>
              </a:rPr>
              <a:t>.com</a:t>
            </a:r>
            <a:endParaRPr lang="en-US" b="1" dirty="0">
              <a:cs typeface="B Badr" panose="00000400000000000000" pitchFamily="2" charset="-78"/>
            </a:endParaRPr>
          </a:p>
          <a:p>
            <a:pPr lvl="0"/>
            <a:r>
              <a:rPr lang="fa-IR" b="1" dirty="0">
                <a:cs typeface="B Badr" panose="00000400000000000000" pitchFamily="2" charset="-78"/>
              </a:rPr>
              <a:t>سفارش آنلاین غذا از رستوران های گرگان </a:t>
            </a:r>
            <a:r>
              <a:rPr lang="en-US" b="1" u="sng" dirty="0">
                <a:cs typeface="B Badr" panose="00000400000000000000" pitchFamily="2" charset="-78"/>
                <a:hlinkClick r:id="rId3"/>
              </a:rPr>
              <a:t>www.foodavaran.ir</a:t>
            </a:r>
            <a:endParaRPr lang="en-US" b="1" dirty="0">
              <a:cs typeface="B Badr" panose="00000400000000000000" pitchFamily="2" charset="-78"/>
            </a:endParaRPr>
          </a:p>
          <a:p>
            <a:pPr lvl="0"/>
            <a:r>
              <a:rPr lang="fa-IR" b="1" dirty="0">
                <a:cs typeface="B Badr" panose="00000400000000000000" pitchFamily="2" charset="-78"/>
              </a:rPr>
              <a:t>طراحی سامانه هوشمند سفارش آنلاین تاکسی </a:t>
            </a:r>
            <a:r>
              <a:rPr lang="en-US" b="1" u="sng" dirty="0">
                <a:cs typeface="B Badr" panose="00000400000000000000" pitchFamily="2" charset="-78"/>
                <a:hlinkClick r:id="rId4"/>
              </a:rPr>
              <a:t>www.zoodresan.ir</a:t>
            </a:r>
            <a:r>
              <a:rPr lang="en-US" b="1" dirty="0">
                <a:cs typeface="B Badr" panose="00000400000000000000" pitchFamily="2" charset="-78"/>
              </a:rPr>
              <a:t> </a:t>
            </a:r>
          </a:p>
          <a:p>
            <a:pPr lvl="0"/>
            <a:r>
              <a:rPr lang="fa-IR" b="1" dirty="0">
                <a:cs typeface="B Badr" panose="00000400000000000000" pitchFamily="2" charset="-78"/>
              </a:rPr>
              <a:t>فروش لواز خانگی نمایندگی الجی و اسنوا </a:t>
            </a:r>
            <a:r>
              <a:rPr lang="en-US" b="1" u="sng" dirty="0">
                <a:cs typeface="B Badr" panose="00000400000000000000" pitchFamily="2" charset="-78"/>
                <a:hlinkClick r:id="rId5"/>
              </a:rPr>
              <a:t>www.rngstore.ir</a:t>
            </a:r>
            <a:r>
              <a:rPr lang="en-US" b="1" dirty="0">
                <a:cs typeface="B Badr" panose="00000400000000000000" pitchFamily="2" charset="-78"/>
              </a:rPr>
              <a:t> </a:t>
            </a:r>
          </a:p>
          <a:p>
            <a:pPr lvl="0"/>
            <a:r>
              <a:rPr lang="fa-IR" b="1" dirty="0">
                <a:cs typeface="B Badr" panose="00000400000000000000" pitchFamily="2" charset="-78"/>
              </a:rPr>
              <a:t>سامانه نمایشگاه آنلاین دستگاه های تصویر برداری پزشکی کشور </a:t>
            </a:r>
            <a:r>
              <a:rPr lang="en-US" b="1" u="sng" dirty="0">
                <a:cs typeface="B Badr" panose="00000400000000000000" pitchFamily="2" charset="-78"/>
                <a:hlinkClick r:id="rId6"/>
              </a:rPr>
              <a:t>www.radfair.com</a:t>
            </a:r>
            <a:r>
              <a:rPr lang="en-US" b="1" dirty="0">
                <a:cs typeface="B Badr" panose="00000400000000000000" pitchFamily="2" charset="-78"/>
              </a:rPr>
              <a:t> </a:t>
            </a:r>
          </a:p>
          <a:p>
            <a:pPr lvl="0"/>
            <a:r>
              <a:rPr lang="fa-IR" b="1" dirty="0">
                <a:cs typeface="B Badr" panose="00000400000000000000" pitchFamily="2" charset="-78"/>
              </a:rPr>
              <a:t>سامانه خرید و فروش دستگاه های تجیزات پزشکی </a:t>
            </a:r>
            <a:r>
              <a:rPr lang="en-US" b="1" u="sng" dirty="0">
                <a:cs typeface="B Badr" panose="00000400000000000000" pitchFamily="2" charset="-78"/>
                <a:hlinkClick r:id="rId7"/>
              </a:rPr>
              <a:t>www.radexpo.com</a:t>
            </a:r>
            <a:endParaRPr lang="en-US" b="1" dirty="0">
              <a:cs typeface="B Badr" panose="00000400000000000000" pitchFamily="2" charset="-78"/>
            </a:endParaRPr>
          </a:p>
          <a:p>
            <a:pPr lvl="0"/>
            <a:r>
              <a:rPr lang="fa-IR" b="1" dirty="0">
                <a:cs typeface="B Badr" panose="00000400000000000000" pitchFamily="2" charset="-78"/>
              </a:rPr>
              <a:t>نیتروگرام،جامع کسب و کارهای شبکه های اجتماعی</a:t>
            </a:r>
            <a:r>
              <a:rPr lang="en-US" b="1" dirty="0">
                <a:cs typeface="B Badr" panose="00000400000000000000" pitchFamily="2" charset="-78"/>
              </a:rPr>
              <a:t>   </a:t>
            </a:r>
            <a:r>
              <a:rPr lang="en-US" b="1" u="sng" dirty="0">
                <a:cs typeface="B Badr" panose="00000400000000000000" pitchFamily="2" charset="-78"/>
                <a:hlinkClick r:id="rId8"/>
              </a:rPr>
              <a:t>www.nitrogram.com</a:t>
            </a:r>
            <a:r>
              <a:rPr lang="en-US" b="1" dirty="0">
                <a:cs typeface="B Badr" panose="00000400000000000000" pitchFamily="2" charset="-78"/>
              </a:rPr>
              <a:t>  </a:t>
            </a:r>
          </a:p>
          <a:p>
            <a:pPr lvl="0"/>
            <a:r>
              <a:rPr lang="fa-IR" b="1" dirty="0">
                <a:cs typeface="B Badr" panose="00000400000000000000" pitchFamily="2" charset="-78"/>
              </a:rPr>
              <a:t>مدالیستا،شبکه اجتماعی ورزشی </a:t>
            </a:r>
            <a:r>
              <a:rPr lang="en-US" b="1" u="sng" dirty="0">
                <a:cs typeface="B Badr" panose="00000400000000000000" pitchFamily="2" charset="-78"/>
                <a:hlinkClick r:id="rId9"/>
              </a:rPr>
              <a:t>www.medalista.com</a:t>
            </a:r>
            <a:r>
              <a:rPr lang="en-US" b="1" dirty="0">
                <a:cs typeface="B Badr" panose="00000400000000000000" pitchFamily="2" charset="-78"/>
              </a:rPr>
              <a:t> </a:t>
            </a:r>
          </a:p>
          <a:p>
            <a:pPr lvl="0"/>
            <a:r>
              <a:rPr lang="fa-IR" b="1" dirty="0">
                <a:cs typeface="B Badr" panose="00000400000000000000" pitchFamily="2" charset="-78"/>
              </a:rPr>
              <a:t>نیوزام،جستجوگر خبر </a:t>
            </a:r>
            <a:r>
              <a:rPr lang="en-US" b="1" u="sng" dirty="0">
                <a:cs typeface="B Badr" panose="00000400000000000000" pitchFamily="2" charset="-78"/>
                <a:hlinkClick r:id="rId10"/>
              </a:rPr>
              <a:t>www.newsum.ir</a:t>
            </a:r>
            <a:r>
              <a:rPr lang="en-US" b="1" dirty="0">
                <a:cs typeface="B Badr" panose="00000400000000000000" pitchFamily="2" charset="-78"/>
              </a:rPr>
              <a:t> </a:t>
            </a:r>
          </a:p>
          <a:p>
            <a:pPr lvl="0"/>
            <a:r>
              <a:rPr lang="fa-IR" b="1" dirty="0">
                <a:cs typeface="B Badr" panose="00000400000000000000" pitchFamily="2" charset="-78"/>
              </a:rPr>
              <a:t>مشاوره در راه اندازی فروش خودرو از طریق اینترنتی در کشور – </a:t>
            </a:r>
            <a:r>
              <a:rPr lang="en-US" b="1" u="sng" dirty="0">
                <a:cs typeface="B Badr" panose="00000400000000000000" pitchFamily="2" charset="-78"/>
                <a:hlinkClick r:id="rId11"/>
              </a:rPr>
              <a:t>www.ekhodro.com</a:t>
            </a:r>
            <a:r>
              <a:rPr lang="en-US" b="1" dirty="0">
                <a:cs typeface="B Badr" panose="00000400000000000000" pitchFamily="2" charset="-78"/>
              </a:rPr>
              <a:t> </a:t>
            </a:r>
          </a:p>
          <a:p>
            <a:pPr marL="0" indent="0">
              <a:buNone/>
            </a:pPr>
            <a:endParaRPr lang="fa-IR" b="1" dirty="0">
              <a:latin typeface="A Banoo Light" panose="020B0800040000020004" pitchFamily="34" charset="-78"/>
              <a:ea typeface="A Banoo Light" panose="020B0800040000020004" pitchFamily="34" charset="-78"/>
              <a:cs typeface="B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951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4C1C-CA96-407E-A2C2-28693DC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983"/>
            <a:ext cx="9601200" cy="1485900"/>
          </a:xfrm>
        </p:spPr>
        <p:txBody>
          <a:bodyPr/>
          <a:lstStyle/>
          <a:p>
            <a:pPr algn="ctr"/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رزومه اجرایی گروه شتاب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352E64-B879-4F49-8B8F-5F568976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31125"/>
              </p:ext>
            </p:extLst>
          </p:nvPr>
        </p:nvGraphicFramePr>
        <p:xfrm>
          <a:off x="1371600" y="1245704"/>
          <a:ext cx="10210800" cy="54254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179081972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729298421"/>
                    </a:ext>
                  </a:extLst>
                </a:gridCol>
              </a:tblGrid>
              <a:tr h="514184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پارک علم و فناوری استان گلستان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دانشگاه آزاد اسلامی گرگان 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اتاق بازرگانی گرگان 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گلخانه دانشگاه آزاد اسلامی استان گلستان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نرم افزار موبایل سرشماری سامانه ناب علوم پزشکی گلستان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نرم افزار اثربخشی واحد آموزش ادارات 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نرم افزار موبایل ردیابی و مدیریت کارمندان برق کشور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شرکت خودرو ماندگار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rtl="1"/>
                      <a:endParaRPr lang="fa-IR" sz="2000" dirty="0">
                        <a:cs typeface="B Badr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شرکت کارن موتور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فروشگاهی پژ  و نرم افزار موبایل (کسب و کار نوپا)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یاورانه و نرم افزار موبایل (کسب و کار نوپا)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 سایت رسمی موسسه آموزش عالی غیر انتفاعی لامعی گرگانی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شخصی دکتر قره خانی،نماینده مردم علی آباد کتول در مجلس شورای اسلامی به همراه نرم افزار موبایل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شخصی دکتر رضا جلالی به همراه نرم افزار موبایل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وبسایت شخصی دکتر عباس نیاوند به همراه نرم افزار موبایل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dirty="0">
                          <a:cs typeface="B Badr" panose="00000400000000000000" pitchFamily="2" charset="-78"/>
                        </a:rPr>
                        <a:t>و طراحی و تولید بیش از 70 وبسایت و نرم افزار موبایلی</a:t>
                      </a:r>
                      <a:endParaRPr lang="en-US" sz="2000" dirty="0">
                        <a:cs typeface="B Badr" panose="00000400000000000000" pitchFamily="2" charset="-78"/>
                      </a:endParaRPr>
                    </a:p>
                    <a:p>
                      <a:pPr rtl="1"/>
                      <a:endParaRPr lang="fa-IR" sz="2000" dirty="0">
                        <a:cs typeface="B Badr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6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0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4C1C-CA96-407E-A2C2-28693DC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983"/>
            <a:ext cx="9601200" cy="1485900"/>
          </a:xfrm>
        </p:spPr>
        <p:txBody>
          <a:bodyPr/>
          <a:lstStyle/>
          <a:p>
            <a:pPr algn="ctr"/>
            <a:r>
              <a:rPr lang="fa-IR" b="1" dirty="0"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رزومه اجرایی گروه شتاب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352E64-B879-4F49-8B8F-5F568976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42385"/>
              </p:ext>
            </p:extLst>
          </p:nvPr>
        </p:nvGraphicFramePr>
        <p:xfrm>
          <a:off x="1371600" y="1139687"/>
          <a:ext cx="10210800" cy="5115339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1790819721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729298421"/>
                    </a:ext>
                  </a:extLst>
                </a:gridCol>
              </a:tblGrid>
              <a:tr h="5115339">
                <a:tc>
                  <a:txBody>
                    <a:bodyPr/>
                    <a:lstStyle/>
                    <a:p>
                      <a:pPr marL="285750" lvl="0" indent="-28575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سامانه نرم افزاري بلوط – ويژه شرکت هاي خبازان و توزيع آرد گلستان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285750" lvl="0" indent="-28575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سامانه نرم افزار نشا – ويژه کارخانجات شاليکوبي و فرآوري برنج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285750" lvl="0" indent="-28575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سامانه نرم افزاري دلپسند – ويژه مشاورين املاک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285750" lvl="0" indent="-28575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سامانه بيجک – ويژه توزيع کنندگان و سرپرستي روزنامه ها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285750" lvl="0" indent="-28575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سامانه کارن – سامانه ارتباط با مشتری (بازرگانی عدالت روشن)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285750" lvl="0" indent="-28575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اتوماسیون اداری پارک علم و فناوری استان گلستان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سامانه جذب و پذیرش پارک علم و فناوری استان گلستان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طراحی نرم افزار وصول مطالبات بانکی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طراحی نرم افزار ویژه آژانس ها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طراحی نرم افزار انبار داری و حسابداری ویژه شرکت ها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طراحی نرم افزار موتور توليد فرم‌های الكترونيكی تحت وب (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Web based e-Form Builder)</a:t>
                      </a: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)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طراحی نرم افزار انبار داری آب و فاضلاب علی آباد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طراحی نرم افزار یکپارچه ویژه گزارش نویسی مراکز تصویر برداری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  <a:p>
                      <a:pPr marL="342900" lvl="0" indent="-342900" rtl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fa-I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Badr" panose="00000400000000000000" pitchFamily="2" charset="-78"/>
                        </a:rPr>
                        <a:t>طراحی نرم افزار یکپارچه ویژه مدیریت مالی بیمارستان خصوصی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Badr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6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306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</TotalTime>
  <Words>575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 Banoo Light</vt:lpstr>
      <vt:lpstr>Arial</vt:lpstr>
      <vt:lpstr>B Badr</vt:lpstr>
      <vt:lpstr>Franklin Gothic Book</vt:lpstr>
      <vt:lpstr>Crop</vt:lpstr>
      <vt:lpstr>شتاب آموز</vt:lpstr>
      <vt:lpstr>شتاب آموز دنبال چیه؟</vt:lpstr>
      <vt:lpstr>چرا باید آموزش ببینیم؟</vt:lpstr>
      <vt:lpstr>برنامه شتاب آموز در سال 1398</vt:lpstr>
      <vt:lpstr>رزومه اجرایی گروه شتاب</vt:lpstr>
      <vt:lpstr>رزومه اجرایی گروه شتاب</vt:lpstr>
      <vt:lpstr>رزومه اجرایی گروه شتاب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شتاب آموز</dc:title>
  <dc:creator>Ben</dc:creator>
  <cp:lastModifiedBy>Ben</cp:lastModifiedBy>
  <cp:revision>2</cp:revision>
  <dcterms:created xsi:type="dcterms:W3CDTF">2019-04-29T07:52:57Z</dcterms:created>
  <dcterms:modified xsi:type="dcterms:W3CDTF">2019-04-29T08:08:08Z</dcterms:modified>
</cp:coreProperties>
</file>