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21"/>
  </p:notesMasterIdLst>
  <p:sldIdLst>
    <p:sldId id="302" r:id="rId5"/>
    <p:sldId id="301" r:id="rId6"/>
    <p:sldId id="286" r:id="rId7"/>
    <p:sldId id="291" r:id="rId8"/>
    <p:sldId id="292" r:id="rId9"/>
    <p:sldId id="287" r:id="rId10"/>
    <p:sldId id="293" r:id="rId11"/>
    <p:sldId id="288" r:id="rId12"/>
    <p:sldId id="289" r:id="rId13"/>
    <p:sldId id="290" r:id="rId14"/>
    <p:sldId id="294" r:id="rId15"/>
    <p:sldId id="295" r:id="rId16"/>
    <p:sldId id="296" r:id="rId17"/>
    <p:sldId id="297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Shah" userId="024685bedb90eda4" providerId="LiveId" clId="{942A3C9E-2367-406F-8C48-20999E9781DA}"/>
    <pc:docChg chg="undo custSel addSld delSld modSld sldOrd">
      <pc:chgData name="Janvi Shah" userId="024685bedb90eda4" providerId="LiveId" clId="{942A3C9E-2367-406F-8C48-20999E9781DA}" dt="2023-05-22T06:35:50.649" v="600" actId="20577"/>
      <pc:docMkLst>
        <pc:docMk/>
      </pc:docMkLst>
      <pc:sldChg chg="addSp delSp modSp del mod delDesignElem">
        <pc:chgData name="Janvi Shah" userId="024685bedb90eda4" providerId="LiveId" clId="{942A3C9E-2367-406F-8C48-20999E9781DA}" dt="2023-05-21T18:35:54.579" v="570" actId="47"/>
        <pc:sldMkLst>
          <pc:docMk/>
          <pc:sldMk cId="4167884232" sldId="278"/>
        </pc:sldMkLst>
        <pc:spChg chg="mod">
          <ac:chgData name="Janvi Shah" userId="024685bedb90eda4" providerId="LiveId" clId="{942A3C9E-2367-406F-8C48-20999E9781DA}" dt="2023-05-21T18:35:49.862" v="568" actId="21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2:11.869" v="538" actId="107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vi Shah" userId="024685bedb90eda4" providerId="LiveId" clId="{942A3C9E-2367-406F-8C48-20999E9781DA}" dt="2023-05-21T18:10:47.607" v="83"/>
          <ac:spMkLst>
            <pc:docMk/>
            <pc:sldMk cId="4167884232" sldId="278"/>
            <ac:spMk id="103" creationId="{FE469E50-3893-4ED6-92BA-2985C32B0CA6}"/>
          </ac:spMkLst>
        </pc:spChg>
        <pc:picChg chg="add del mod">
          <ac:chgData name="Janvi Shah" userId="024685bedb90eda4" providerId="LiveId" clId="{942A3C9E-2367-406F-8C48-20999E9781DA}" dt="2023-05-21T18:10:49.769" v="87" actId="478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 delDesignElem">
        <pc:chgData name="Janvi Shah" userId="024685bedb90eda4" providerId="LiveId" clId="{942A3C9E-2367-406F-8C48-20999E9781DA}" dt="2023-05-21T18:35:39.887" v="564" actId="47"/>
        <pc:sldMkLst>
          <pc:docMk/>
          <pc:sldMk cId="3220235682" sldId="279"/>
        </pc:sldMkLst>
        <pc:spChg chg="mod">
          <ac:chgData name="Janvi Shah" userId="024685bedb90eda4" providerId="LiveId" clId="{942A3C9E-2367-406F-8C48-20999E9781DA}" dt="2023-05-21T18:35:05.217" v="555" actId="21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vi Shah" userId="024685bedb90eda4" providerId="LiveId" clId="{942A3C9E-2367-406F-8C48-20999E9781DA}" dt="2023-05-21T18:13:23.388" v="115" actId="14100"/>
          <ac:spMkLst>
            <pc:docMk/>
            <pc:sldMk cId="3220235682" sldId="279"/>
            <ac:spMk id="24" creationId="{F260476B-CCA6-412B-A9C5-399C34AE6F05}"/>
          </ac:spMkLst>
        </pc:spChg>
        <pc:spChg chg="add del">
          <ac:chgData name="Janvi Shah" userId="024685bedb90eda4" providerId="LiveId" clId="{942A3C9E-2367-406F-8C48-20999E9781DA}" dt="2023-05-21T18:10:47.607" v="83"/>
          <ac:spMkLst>
            <pc:docMk/>
            <pc:sldMk cId="3220235682" sldId="279"/>
            <ac:spMk id="55" creationId="{0EF2A0DA-AE81-4A45-972E-646AC2870C2F}"/>
          </ac:spMkLst>
        </pc:spChg>
        <pc:picChg chg="add del">
          <ac:chgData name="Janvi Shah" userId="024685bedb90eda4" providerId="LiveId" clId="{942A3C9E-2367-406F-8C48-20999E9781DA}" dt="2023-05-21T18:10:55.608" v="88" actId="478"/>
          <ac:picMkLst>
            <pc:docMk/>
            <pc:sldMk cId="3220235682" sldId="279"/>
            <ac:picMk id="3" creationId="{72B2D6DE-C9B5-4678-91EF-77E85F2350DA}"/>
          </ac:picMkLst>
        </pc:picChg>
        <pc:picChg chg="add del">
          <ac:chgData name="Janvi Shah" userId="024685bedb90eda4" providerId="LiveId" clId="{942A3C9E-2367-406F-8C48-20999E9781DA}" dt="2023-05-21T18:10:47.607" v="83"/>
          <ac:picMkLst>
            <pc:docMk/>
            <pc:sldMk cId="3220235682" sldId="279"/>
            <ac:picMk id="57" creationId="{B536FA4E-0152-4E27-91DA-0FC22D1846BB}"/>
          </ac:picMkLst>
        </pc:picChg>
      </pc:sldChg>
      <pc:sldChg chg="delSp modSp mod ord">
        <pc:chgData name="Janvi Shah" userId="024685bedb90eda4" providerId="LiveId" clId="{942A3C9E-2367-406F-8C48-20999E9781DA}" dt="2023-05-21T18:17:10.819" v="194"/>
        <pc:sldMkLst>
          <pc:docMk/>
          <pc:sldMk cId="2841707896" sldId="286"/>
        </pc:sldMkLst>
        <pc:spChg chg="mod">
          <ac:chgData name="Janvi Shah" userId="024685bedb90eda4" providerId="LiveId" clId="{942A3C9E-2367-406F-8C48-20999E9781DA}" dt="2023-05-21T18:15:04.626" v="132" actId="14100"/>
          <ac:spMkLst>
            <pc:docMk/>
            <pc:sldMk cId="2841707896" sldId="286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15:12.926" v="135" actId="14100"/>
          <ac:spMkLst>
            <pc:docMk/>
            <pc:sldMk cId="2841707896" sldId="286"/>
            <ac:spMk id="3" creationId="{DB93FB3F-A8D4-46D3-A1C6-C79C64563729}"/>
          </ac:spMkLst>
        </pc:spChg>
        <pc:picChg chg="del">
          <ac:chgData name="Janvi Shah" userId="024685bedb90eda4" providerId="LiveId" clId="{942A3C9E-2367-406F-8C48-20999E9781DA}" dt="2023-05-21T18:10:59.896" v="89" actId="478"/>
          <ac:picMkLst>
            <pc:docMk/>
            <pc:sldMk cId="2841707896" sldId="286"/>
            <ac:picMk id="5" creationId="{F8A1C807-B9AD-4C9B-BF9F-60F03428998E}"/>
          </ac:picMkLst>
        </pc:picChg>
      </pc:sldChg>
      <pc:sldChg chg="delSp modSp mod">
        <pc:chgData name="Janvi Shah" userId="024685bedb90eda4" providerId="LiveId" clId="{942A3C9E-2367-406F-8C48-20999E9781DA}" dt="2023-05-22T04:25:17.042" v="580" actId="115"/>
        <pc:sldMkLst>
          <pc:docMk/>
          <pc:sldMk cId="4255379432" sldId="287"/>
        </pc:sldMkLst>
        <pc:spChg chg="mod">
          <ac:chgData name="Janvi Shah" userId="024685bedb90eda4" providerId="LiveId" clId="{942A3C9E-2367-406F-8C48-20999E9781DA}" dt="2023-05-22T04:25:17.042" v="580" actId="115"/>
          <ac:spMkLst>
            <pc:docMk/>
            <pc:sldMk cId="4255379432" sldId="287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3:51.391" v="549" actId="20577"/>
          <ac:spMkLst>
            <pc:docMk/>
            <pc:sldMk cId="4255379432" sldId="287"/>
            <ac:spMk id="6" creationId="{C76BC8A5-6E5C-44A5-BEBA-A58F38A4CA08}"/>
          </ac:spMkLst>
        </pc:spChg>
        <pc:picChg chg="del">
          <ac:chgData name="Janvi Shah" userId="024685bedb90eda4" providerId="LiveId" clId="{942A3C9E-2367-406F-8C48-20999E9781DA}" dt="2023-05-21T18:11:11.549" v="92" actId="478"/>
          <ac:picMkLst>
            <pc:docMk/>
            <pc:sldMk cId="4255379432" sldId="287"/>
            <ac:picMk id="5" creationId="{F8A1C807-B9AD-4C9B-BF9F-60F03428998E}"/>
          </ac:picMkLst>
        </pc:picChg>
      </pc:sldChg>
      <pc:sldChg chg="delSp modSp mod">
        <pc:chgData name="Janvi Shah" userId="024685bedb90eda4" providerId="LiveId" clId="{942A3C9E-2367-406F-8C48-20999E9781DA}" dt="2023-05-22T04:25:31.983" v="582" actId="115"/>
        <pc:sldMkLst>
          <pc:docMk/>
          <pc:sldMk cId="617146785" sldId="288"/>
        </pc:sldMkLst>
        <pc:spChg chg="mod">
          <ac:chgData name="Janvi Shah" userId="024685bedb90eda4" providerId="LiveId" clId="{942A3C9E-2367-406F-8C48-20999E9781DA}" dt="2023-05-22T04:16:30.893" v="575" actId="20577"/>
          <ac:spMkLst>
            <pc:docMk/>
            <pc:sldMk cId="617146785" sldId="288"/>
            <ac:spMk id="8" creationId="{E282440D-6EA7-4ABB-9D83-3493CB26BC6F}"/>
          </ac:spMkLst>
        </pc:spChg>
        <pc:spChg chg="mod">
          <ac:chgData name="Janvi Shah" userId="024685bedb90eda4" providerId="LiveId" clId="{942A3C9E-2367-406F-8C48-20999E9781DA}" dt="2023-05-22T04:25:31.983" v="582" actId="115"/>
          <ac:spMkLst>
            <pc:docMk/>
            <pc:sldMk cId="617146785" sldId="288"/>
            <ac:spMk id="14" creationId="{211687DA-A2FD-4350-AE8B-10FC0DF4F6A3}"/>
          </ac:spMkLst>
        </pc:spChg>
        <pc:picChg chg="del">
          <ac:chgData name="Janvi Shah" userId="024685bedb90eda4" providerId="LiveId" clId="{942A3C9E-2367-406F-8C48-20999E9781DA}" dt="2023-05-21T18:11:16.709" v="94" actId="478"/>
          <ac:picMkLst>
            <pc:docMk/>
            <pc:sldMk cId="617146785" sldId="288"/>
            <ac:picMk id="5" creationId="{F8A1C807-B9AD-4C9B-BF9F-60F03428998E}"/>
          </ac:picMkLst>
        </pc:picChg>
        <pc:picChg chg="mod modCrop">
          <ac:chgData name="Janvi Shah" userId="024685bedb90eda4" providerId="LiveId" clId="{942A3C9E-2367-406F-8C48-20999E9781DA}" dt="2023-05-22T04:16:27.615" v="574" actId="1037"/>
          <ac:picMkLst>
            <pc:docMk/>
            <pc:sldMk cId="617146785" sldId="288"/>
            <ac:picMk id="6" creationId="{A4398877-3E54-4A63-89FC-8F4D4E21B6DE}"/>
          </ac:picMkLst>
        </pc:picChg>
      </pc:sldChg>
      <pc:sldChg chg="addSp delSp modSp mod">
        <pc:chgData name="Janvi Shah" userId="024685bedb90eda4" providerId="LiveId" clId="{942A3C9E-2367-406F-8C48-20999E9781DA}" dt="2023-05-22T04:25:45.103" v="583" actId="115"/>
        <pc:sldMkLst>
          <pc:docMk/>
          <pc:sldMk cId="3383247743" sldId="289"/>
        </pc:sldMkLst>
        <pc:spChg chg="mod">
          <ac:chgData name="Janvi Shah" userId="024685bedb90eda4" providerId="LiveId" clId="{942A3C9E-2367-406F-8C48-20999E9781DA}" dt="2023-05-22T04:25:45.103" v="583" actId="115"/>
          <ac:spMkLst>
            <pc:docMk/>
            <pc:sldMk cId="3383247743" sldId="289"/>
            <ac:spMk id="2" creationId="{0D1F047C-C727-42A7-85C5-68C5AA1B1A93}"/>
          </ac:spMkLst>
        </pc:spChg>
        <pc:spChg chg="add del mod">
          <ac:chgData name="Janvi Shah" userId="024685bedb90eda4" providerId="LiveId" clId="{942A3C9E-2367-406F-8C48-20999E9781DA}" dt="2023-05-21T18:11:24.854" v="98" actId="478"/>
          <ac:spMkLst>
            <pc:docMk/>
            <pc:sldMk cId="3383247743" sldId="289"/>
            <ac:spMk id="4" creationId="{416C2705-78BC-5DB5-2E83-7207C446D26A}"/>
          </ac:spMkLst>
        </pc:spChg>
        <pc:spChg chg="add del mod">
          <ac:chgData name="Janvi Shah" userId="024685bedb90eda4" providerId="LiveId" clId="{942A3C9E-2367-406F-8C48-20999E9781DA}" dt="2023-05-21T18:33:30.130" v="547" actId="20577"/>
          <ac:spMkLst>
            <pc:docMk/>
            <pc:sldMk cId="3383247743" sldId="289"/>
            <ac:spMk id="8" creationId="{74F237C9-44EB-4F81-8685-6A14B8E41F66}"/>
          </ac:spMkLst>
        </pc:spChg>
        <pc:picChg chg="del">
          <ac:chgData name="Janvi Shah" userId="024685bedb90eda4" providerId="LiveId" clId="{942A3C9E-2367-406F-8C48-20999E9781DA}" dt="2023-05-21T18:11:27.091" v="99" actId="478"/>
          <ac:picMkLst>
            <pc:docMk/>
            <pc:sldMk cId="3383247743" sldId="289"/>
            <ac:picMk id="5" creationId="{F8A1C807-B9AD-4C9B-BF9F-60F03428998E}"/>
          </ac:picMkLst>
        </pc:picChg>
        <pc:picChg chg="mod">
          <ac:chgData name="Janvi Shah" userId="024685bedb90eda4" providerId="LiveId" clId="{942A3C9E-2367-406F-8C48-20999E9781DA}" dt="2023-05-21T18:27:11.147" v="468" actId="1076"/>
          <ac:picMkLst>
            <pc:docMk/>
            <pc:sldMk cId="3383247743" sldId="289"/>
            <ac:picMk id="6" creationId="{3691CDA3-33F4-4AC5-A315-672D6D23953C}"/>
          </ac:picMkLst>
        </pc:picChg>
      </pc:sldChg>
      <pc:sldChg chg="delSp modSp mod">
        <pc:chgData name="Janvi Shah" userId="024685bedb90eda4" providerId="LiveId" clId="{942A3C9E-2367-406F-8C48-20999E9781DA}" dt="2023-05-22T06:09:26.716" v="591" actId="14100"/>
        <pc:sldMkLst>
          <pc:docMk/>
          <pc:sldMk cId="3170035711" sldId="290"/>
        </pc:sldMkLst>
        <pc:spChg chg="mod">
          <ac:chgData name="Janvi Shah" userId="024685bedb90eda4" providerId="LiveId" clId="{942A3C9E-2367-406F-8C48-20999E9781DA}" dt="2023-05-22T04:25:51.847" v="584" actId="115"/>
          <ac:spMkLst>
            <pc:docMk/>
            <pc:sldMk cId="3170035711" sldId="290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2T06:09:26.716" v="591" actId="14100"/>
          <ac:spMkLst>
            <pc:docMk/>
            <pc:sldMk cId="3170035711" sldId="290"/>
            <ac:spMk id="6" creationId="{78F791A5-B8F6-48BB-A19A-ADF6BF4627FD}"/>
          </ac:spMkLst>
        </pc:spChg>
        <pc:picChg chg="del">
          <ac:chgData name="Janvi Shah" userId="024685bedb90eda4" providerId="LiveId" clId="{942A3C9E-2367-406F-8C48-20999E9781DA}" dt="2023-05-21T18:11:31.535" v="100" actId="478"/>
          <ac:picMkLst>
            <pc:docMk/>
            <pc:sldMk cId="3170035711" sldId="290"/>
            <ac:picMk id="5" creationId="{F8A1C807-B9AD-4C9B-BF9F-60F03428998E}"/>
          </ac:picMkLst>
        </pc:picChg>
      </pc:sldChg>
      <pc:sldChg chg="delSp modSp mod">
        <pc:chgData name="Janvi Shah" userId="024685bedb90eda4" providerId="LiveId" clId="{942A3C9E-2367-406F-8C48-20999E9781DA}" dt="2023-05-21T18:16:14.371" v="183" actId="20577"/>
        <pc:sldMkLst>
          <pc:docMk/>
          <pc:sldMk cId="625440104" sldId="291"/>
        </pc:sldMkLst>
        <pc:spChg chg="mod">
          <ac:chgData name="Janvi Shah" userId="024685bedb90eda4" providerId="LiveId" clId="{942A3C9E-2367-406F-8C48-20999E9781DA}" dt="2023-05-21T18:15:18.400" v="136" actId="122"/>
          <ac:spMkLst>
            <pc:docMk/>
            <pc:sldMk cId="625440104" sldId="291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16:14.371" v="183" actId="20577"/>
          <ac:spMkLst>
            <pc:docMk/>
            <pc:sldMk cId="625440104" sldId="291"/>
            <ac:spMk id="3" creationId="{DB93FB3F-A8D4-46D3-A1C6-C79C64563729}"/>
          </ac:spMkLst>
        </pc:spChg>
        <pc:picChg chg="del">
          <ac:chgData name="Janvi Shah" userId="024685bedb90eda4" providerId="LiveId" clId="{942A3C9E-2367-406F-8C48-20999E9781DA}" dt="2023-05-21T18:11:02.604" v="90" actId="478"/>
          <ac:picMkLst>
            <pc:docMk/>
            <pc:sldMk cId="625440104" sldId="291"/>
            <ac:picMk id="5" creationId="{F8A1C807-B9AD-4C9B-BF9F-60F03428998E}"/>
          </ac:picMkLst>
        </pc:picChg>
      </pc:sldChg>
      <pc:sldChg chg="delSp modSp mod">
        <pc:chgData name="Janvi Shah" userId="024685bedb90eda4" providerId="LiveId" clId="{942A3C9E-2367-406F-8C48-20999E9781DA}" dt="2023-05-21T18:19:13.900" v="198" actId="1076"/>
        <pc:sldMkLst>
          <pc:docMk/>
          <pc:sldMk cId="2820345" sldId="292"/>
        </pc:sldMkLst>
        <pc:spChg chg="mod">
          <ac:chgData name="Janvi Shah" userId="024685bedb90eda4" providerId="LiveId" clId="{942A3C9E-2367-406F-8C48-20999E9781DA}" dt="2023-05-21T18:16:27.160" v="187" actId="14100"/>
          <ac:spMkLst>
            <pc:docMk/>
            <pc:sldMk cId="2820345" sldId="292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19:11.443" v="197" actId="14100"/>
          <ac:spMkLst>
            <pc:docMk/>
            <pc:sldMk cId="2820345" sldId="292"/>
            <ac:spMk id="3" creationId="{DB93FB3F-A8D4-46D3-A1C6-C79C64563729}"/>
          </ac:spMkLst>
        </pc:spChg>
        <pc:picChg chg="del">
          <ac:chgData name="Janvi Shah" userId="024685bedb90eda4" providerId="LiveId" clId="{942A3C9E-2367-406F-8C48-20999E9781DA}" dt="2023-05-21T18:11:07.793" v="91" actId="478"/>
          <ac:picMkLst>
            <pc:docMk/>
            <pc:sldMk cId="2820345" sldId="292"/>
            <ac:picMk id="5" creationId="{F8A1C807-B9AD-4C9B-BF9F-60F03428998E}"/>
          </ac:picMkLst>
        </pc:picChg>
        <pc:picChg chg="mod">
          <ac:chgData name="Janvi Shah" userId="024685bedb90eda4" providerId="LiveId" clId="{942A3C9E-2367-406F-8C48-20999E9781DA}" dt="2023-05-21T18:19:13.900" v="198" actId="1076"/>
          <ac:picMkLst>
            <pc:docMk/>
            <pc:sldMk cId="2820345" sldId="292"/>
            <ac:picMk id="6" creationId="{3EAC7962-0748-44F1-8F1F-E8CA2D810B10}"/>
          </ac:picMkLst>
        </pc:picChg>
      </pc:sldChg>
      <pc:sldChg chg="delSp modSp mod">
        <pc:chgData name="Janvi Shah" userId="024685bedb90eda4" providerId="LiveId" clId="{942A3C9E-2367-406F-8C48-20999E9781DA}" dt="2023-05-22T06:35:50.649" v="600" actId="20577"/>
        <pc:sldMkLst>
          <pc:docMk/>
          <pc:sldMk cId="2571346507" sldId="293"/>
        </pc:sldMkLst>
        <pc:spChg chg="mod">
          <ac:chgData name="Janvi Shah" userId="024685bedb90eda4" providerId="LiveId" clId="{942A3C9E-2367-406F-8C48-20999E9781DA}" dt="2023-05-22T06:35:50.649" v="600" actId="20577"/>
          <ac:spMkLst>
            <pc:docMk/>
            <pc:sldMk cId="2571346507" sldId="293"/>
            <ac:spMk id="8" creationId="{359507AA-653F-4DDD-A9A2-385F95A30395}"/>
          </ac:spMkLst>
        </pc:spChg>
        <pc:picChg chg="del">
          <ac:chgData name="Janvi Shah" userId="024685bedb90eda4" providerId="LiveId" clId="{942A3C9E-2367-406F-8C48-20999E9781DA}" dt="2023-05-21T18:11:14.231" v="93" actId="478"/>
          <ac:picMkLst>
            <pc:docMk/>
            <pc:sldMk cId="2571346507" sldId="293"/>
            <ac:picMk id="5" creationId="{F8A1C807-B9AD-4C9B-BF9F-60F03428998E}"/>
          </ac:picMkLst>
        </pc:picChg>
        <pc:picChg chg="mod">
          <ac:chgData name="Janvi Shah" userId="024685bedb90eda4" providerId="LiveId" clId="{942A3C9E-2367-406F-8C48-20999E9781DA}" dt="2023-05-21T18:21:33.073" v="240" actId="1076"/>
          <ac:picMkLst>
            <pc:docMk/>
            <pc:sldMk cId="2571346507" sldId="293"/>
            <ac:picMk id="6" creationId="{10CE6127-9FD9-4C8C-A8A9-41512F14AA08}"/>
          </ac:picMkLst>
        </pc:picChg>
      </pc:sldChg>
      <pc:sldChg chg="delSp modSp mod">
        <pc:chgData name="Janvi Shah" userId="024685bedb90eda4" providerId="LiveId" clId="{942A3C9E-2367-406F-8C48-20999E9781DA}" dt="2023-05-22T05:19:01.458" v="589" actId="1037"/>
        <pc:sldMkLst>
          <pc:docMk/>
          <pc:sldMk cId="1040086930" sldId="294"/>
        </pc:sldMkLst>
        <pc:spChg chg="mod">
          <ac:chgData name="Janvi Shah" userId="024685bedb90eda4" providerId="LiveId" clId="{942A3C9E-2367-406F-8C48-20999E9781DA}" dt="2023-05-22T04:25:58.544" v="585" actId="115"/>
          <ac:spMkLst>
            <pc:docMk/>
            <pc:sldMk cId="1040086930" sldId="294"/>
            <ac:spMk id="2" creationId="{0D1F047C-C727-42A7-85C5-68C5AA1B1A93}"/>
          </ac:spMkLst>
        </pc:spChg>
        <pc:picChg chg="del">
          <ac:chgData name="Janvi Shah" userId="024685bedb90eda4" providerId="LiveId" clId="{942A3C9E-2367-406F-8C48-20999E9781DA}" dt="2023-05-21T18:11:34.390" v="101" actId="478"/>
          <ac:picMkLst>
            <pc:docMk/>
            <pc:sldMk cId="1040086930" sldId="294"/>
            <ac:picMk id="5" creationId="{F8A1C807-B9AD-4C9B-BF9F-60F03428998E}"/>
          </ac:picMkLst>
        </pc:picChg>
        <pc:picChg chg="mod">
          <ac:chgData name="Janvi Shah" userId="024685bedb90eda4" providerId="LiveId" clId="{942A3C9E-2367-406F-8C48-20999E9781DA}" dt="2023-05-22T05:19:01.458" v="589" actId="1037"/>
          <ac:picMkLst>
            <pc:docMk/>
            <pc:sldMk cId="1040086930" sldId="294"/>
            <ac:picMk id="8" creationId="{71B60EF8-C09E-4A14-A9B2-95F7FFA441DD}"/>
          </ac:picMkLst>
        </pc:picChg>
      </pc:sldChg>
      <pc:sldChg chg="delSp modSp mod">
        <pc:chgData name="Janvi Shah" userId="024685bedb90eda4" providerId="LiveId" clId="{942A3C9E-2367-406F-8C48-20999E9781DA}" dt="2023-05-21T18:33:38.830" v="548" actId="14100"/>
        <pc:sldMkLst>
          <pc:docMk/>
          <pc:sldMk cId="864279925" sldId="295"/>
        </pc:sldMkLst>
        <pc:spChg chg="mod">
          <ac:chgData name="Janvi Shah" userId="024685bedb90eda4" providerId="LiveId" clId="{942A3C9E-2367-406F-8C48-20999E9781DA}" dt="2023-05-21T18:29:03.257" v="495" actId="14100"/>
          <ac:spMkLst>
            <pc:docMk/>
            <pc:sldMk cId="864279925" sldId="295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3:38.830" v="548" actId="14100"/>
          <ac:spMkLst>
            <pc:docMk/>
            <pc:sldMk cId="864279925" sldId="295"/>
            <ac:spMk id="6" creationId="{AFD90848-8C4D-4C1D-8B37-254410669CA8}"/>
          </ac:spMkLst>
        </pc:spChg>
        <pc:picChg chg="del">
          <ac:chgData name="Janvi Shah" userId="024685bedb90eda4" providerId="LiveId" clId="{942A3C9E-2367-406F-8C48-20999E9781DA}" dt="2023-05-21T18:11:37.528" v="102" actId="478"/>
          <ac:picMkLst>
            <pc:docMk/>
            <pc:sldMk cId="864279925" sldId="295"/>
            <ac:picMk id="5" creationId="{F8A1C807-B9AD-4C9B-BF9F-60F03428998E}"/>
          </ac:picMkLst>
        </pc:picChg>
      </pc:sldChg>
      <pc:sldChg chg="delSp modSp mod ord">
        <pc:chgData name="Janvi Shah" userId="024685bedb90eda4" providerId="LiveId" clId="{942A3C9E-2367-406F-8C48-20999E9781DA}" dt="2023-05-21T18:30:59.962" v="521" actId="14100"/>
        <pc:sldMkLst>
          <pc:docMk/>
          <pc:sldMk cId="4204675623" sldId="296"/>
        </pc:sldMkLst>
        <pc:spChg chg="mod">
          <ac:chgData name="Janvi Shah" userId="024685bedb90eda4" providerId="LiveId" clId="{942A3C9E-2367-406F-8C48-20999E9781DA}" dt="2023-05-21T18:30:33.882" v="511" actId="14100"/>
          <ac:spMkLst>
            <pc:docMk/>
            <pc:sldMk cId="4204675623" sldId="296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0:59.962" v="521" actId="14100"/>
          <ac:spMkLst>
            <pc:docMk/>
            <pc:sldMk cId="4204675623" sldId="296"/>
            <ac:spMk id="6" creationId="{97B3E8AE-FA89-4BAF-983B-D5F2B532AAEA}"/>
          </ac:spMkLst>
        </pc:spChg>
        <pc:picChg chg="del">
          <ac:chgData name="Janvi Shah" userId="024685bedb90eda4" providerId="LiveId" clId="{942A3C9E-2367-406F-8C48-20999E9781DA}" dt="2023-05-21T18:11:40.182" v="103" actId="478"/>
          <ac:picMkLst>
            <pc:docMk/>
            <pc:sldMk cId="4204675623" sldId="296"/>
            <ac:picMk id="5" creationId="{F8A1C807-B9AD-4C9B-BF9F-60F03428998E}"/>
          </ac:picMkLst>
        </pc:picChg>
      </pc:sldChg>
      <pc:sldChg chg="delSp modSp mod ord">
        <pc:chgData name="Janvi Shah" userId="024685bedb90eda4" providerId="LiveId" clId="{942A3C9E-2367-406F-8C48-20999E9781DA}" dt="2023-05-22T04:26:11.227" v="586" actId="115"/>
        <pc:sldMkLst>
          <pc:docMk/>
          <pc:sldMk cId="1799720890" sldId="297"/>
        </pc:sldMkLst>
        <pc:spChg chg="mod">
          <ac:chgData name="Janvi Shah" userId="024685bedb90eda4" providerId="LiveId" clId="{942A3C9E-2367-406F-8C48-20999E9781DA}" dt="2023-05-22T04:26:11.227" v="586" actId="115"/>
          <ac:spMkLst>
            <pc:docMk/>
            <pc:sldMk cId="1799720890" sldId="297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1:28.379" v="529" actId="403"/>
          <ac:spMkLst>
            <pc:docMk/>
            <pc:sldMk cId="1799720890" sldId="297"/>
            <ac:spMk id="6" creationId="{3AFC90BA-0A39-40EC-A889-92BC138BC537}"/>
          </ac:spMkLst>
        </pc:spChg>
        <pc:picChg chg="del">
          <ac:chgData name="Janvi Shah" userId="024685bedb90eda4" providerId="LiveId" clId="{942A3C9E-2367-406F-8C48-20999E9781DA}" dt="2023-05-21T18:11:42.836" v="104" actId="478"/>
          <ac:picMkLst>
            <pc:docMk/>
            <pc:sldMk cId="1799720890" sldId="297"/>
            <ac:picMk id="5" creationId="{F8A1C807-B9AD-4C9B-BF9F-60F03428998E}"/>
          </ac:picMkLst>
        </pc:picChg>
      </pc:sldChg>
      <pc:sldChg chg="delSp modSp mod">
        <pc:chgData name="Janvi Shah" userId="024685bedb90eda4" providerId="LiveId" clId="{942A3C9E-2367-406F-8C48-20999E9781DA}" dt="2023-05-21T18:31:54.944" v="535" actId="403"/>
        <pc:sldMkLst>
          <pc:docMk/>
          <pc:sldMk cId="2340294874" sldId="299"/>
        </pc:sldMkLst>
        <pc:spChg chg="mod">
          <ac:chgData name="Janvi Shah" userId="024685bedb90eda4" providerId="LiveId" clId="{942A3C9E-2367-406F-8C48-20999E9781DA}" dt="2023-05-21T18:31:43.285" v="532" actId="14100"/>
          <ac:spMkLst>
            <pc:docMk/>
            <pc:sldMk cId="2340294874" sldId="299"/>
            <ac:spMk id="2" creationId="{0D1F047C-C727-42A7-85C5-68C5AA1B1A93}"/>
          </ac:spMkLst>
        </pc:spChg>
        <pc:spChg chg="mod">
          <ac:chgData name="Janvi Shah" userId="024685bedb90eda4" providerId="LiveId" clId="{942A3C9E-2367-406F-8C48-20999E9781DA}" dt="2023-05-21T18:31:54.944" v="535" actId="403"/>
          <ac:spMkLst>
            <pc:docMk/>
            <pc:sldMk cId="2340294874" sldId="299"/>
            <ac:spMk id="6" creationId="{80C7D73F-9390-4F55-B91C-DDA77F5E5BC2}"/>
          </ac:spMkLst>
        </pc:spChg>
        <pc:picChg chg="del">
          <ac:chgData name="Janvi Shah" userId="024685bedb90eda4" providerId="LiveId" clId="{942A3C9E-2367-406F-8C48-20999E9781DA}" dt="2023-05-21T18:11:59.021" v="109" actId="478"/>
          <ac:picMkLst>
            <pc:docMk/>
            <pc:sldMk cId="2340294874" sldId="299"/>
            <ac:picMk id="5" creationId="{F8A1C807-B9AD-4C9B-BF9F-60F03428998E}"/>
          </ac:picMkLst>
        </pc:picChg>
      </pc:sldChg>
      <pc:sldChg chg="addSp delSp modSp add mod">
        <pc:chgData name="Janvi Shah" userId="024685bedb90eda4" providerId="LiveId" clId="{942A3C9E-2367-406F-8C48-20999E9781DA}" dt="2023-05-21T16:20:58.698" v="50" actId="14100"/>
        <pc:sldMkLst>
          <pc:docMk/>
          <pc:sldMk cId="3476545862" sldId="300"/>
        </pc:sldMkLst>
        <pc:spChg chg="del">
          <ac:chgData name="Janvi Shah" userId="024685bedb90eda4" providerId="LiveId" clId="{942A3C9E-2367-406F-8C48-20999E9781DA}" dt="2023-05-21T16:19:58.405" v="43" actId="478"/>
          <ac:spMkLst>
            <pc:docMk/>
            <pc:sldMk cId="3476545862" sldId="300"/>
            <ac:spMk id="2" creationId="{0D1F047C-C727-42A7-85C5-68C5AA1B1A93}"/>
          </ac:spMkLst>
        </pc:spChg>
        <pc:spChg chg="add del mod">
          <ac:chgData name="Janvi Shah" userId="024685bedb90eda4" providerId="LiveId" clId="{942A3C9E-2367-406F-8C48-20999E9781DA}" dt="2023-05-21T16:19:54.872" v="42" actId="478"/>
          <ac:spMkLst>
            <pc:docMk/>
            <pc:sldMk cId="3476545862" sldId="300"/>
            <ac:spMk id="4" creationId="{EC5DFD94-0D55-C6BA-FA08-ABFA3E6A9554}"/>
          </ac:spMkLst>
        </pc:spChg>
        <pc:spChg chg="del">
          <ac:chgData name="Janvi Shah" userId="024685bedb90eda4" providerId="LiveId" clId="{942A3C9E-2367-406F-8C48-20999E9781DA}" dt="2023-05-21T16:19:50.274" v="41" actId="478"/>
          <ac:spMkLst>
            <pc:docMk/>
            <pc:sldMk cId="3476545862" sldId="300"/>
            <ac:spMk id="6" creationId="{80C7D73F-9390-4F55-B91C-DDA77F5E5BC2}"/>
          </ac:spMkLst>
        </pc:spChg>
        <pc:spChg chg="add del mod">
          <ac:chgData name="Janvi Shah" userId="024685bedb90eda4" providerId="LiveId" clId="{942A3C9E-2367-406F-8C48-20999E9781DA}" dt="2023-05-21T16:20:07.321" v="45" actId="478"/>
          <ac:spMkLst>
            <pc:docMk/>
            <pc:sldMk cId="3476545862" sldId="300"/>
            <ac:spMk id="8" creationId="{03617676-D4B2-A270-1E7F-886AB90A0E8B}"/>
          </ac:spMkLst>
        </pc:spChg>
        <pc:picChg chg="del">
          <ac:chgData name="Janvi Shah" userId="024685bedb90eda4" providerId="LiveId" clId="{942A3C9E-2367-406F-8C48-20999E9781DA}" dt="2023-05-21T16:20:02.779" v="44" actId="478"/>
          <ac:picMkLst>
            <pc:docMk/>
            <pc:sldMk cId="3476545862" sldId="300"/>
            <ac:picMk id="5" creationId="{F8A1C807-B9AD-4C9B-BF9F-60F03428998E}"/>
          </ac:picMkLst>
        </pc:picChg>
        <pc:picChg chg="add mod">
          <ac:chgData name="Janvi Shah" userId="024685bedb90eda4" providerId="LiveId" clId="{942A3C9E-2367-406F-8C48-20999E9781DA}" dt="2023-05-21T16:20:58.698" v="50" actId="14100"/>
          <ac:picMkLst>
            <pc:docMk/>
            <pc:sldMk cId="3476545862" sldId="300"/>
            <ac:picMk id="1026" creationId="{C70AA14A-8F44-AD76-DC25-F32294AF0E32}"/>
          </ac:picMkLst>
        </pc:picChg>
      </pc:sldChg>
      <pc:sldChg chg="addSp delSp modSp new mod">
        <pc:chgData name="Janvi Shah" userId="024685bedb90eda4" providerId="LiveId" clId="{942A3C9E-2367-406F-8C48-20999E9781DA}" dt="2023-05-21T18:35:37.385" v="563" actId="14100"/>
        <pc:sldMkLst>
          <pc:docMk/>
          <pc:sldMk cId="742049879" sldId="301"/>
        </pc:sldMkLst>
        <pc:spChg chg="del">
          <ac:chgData name="Janvi Shah" userId="024685bedb90eda4" providerId="LiveId" clId="{942A3C9E-2367-406F-8C48-20999E9781DA}" dt="2023-05-21T18:35:25.657" v="559" actId="478"/>
          <ac:spMkLst>
            <pc:docMk/>
            <pc:sldMk cId="742049879" sldId="301"/>
            <ac:spMk id="2" creationId="{C3296C46-F18D-E7EF-EF7F-4DC54A979DD9}"/>
          </ac:spMkLst>
        </pc:spChg>
        <pc:spChg chg="del">
          <ac:chgData name="Janvi Shah" userId="024685bedb90eda4" providerId="LiveId" clId="{942A3C9E-2367-406F-8C48-20999E9781DA}" dt="2023-05-21T18:35:29.822" v="560" actId="478"/>
          <ac:spMkLst>
            <pc:docMk/>
            <pc:sldMk cId="742049879" sldId="301"/>
            <ac:spMk id="3" creationId="{C5DB2A15-94BB-0912-9C68-43F0AD65F4B4}"/>
          </ac:spMkLst>
        </pc:spChg>
        <pc:spChg chg="add mod">
          <ac:chgData name="Janvi Shah" userId="024685bedb90eda4" providerId="LiveId" clId="{942A3C9E-2367-406F-8C48-20999E9781DA}" dt="2023-05-21T18:35:37.385" v="563" actId="14100"/>
          <ac:spMkLst>
            <pc:docMk/>
            <pc:sldMk cId="742049879" sldId="301"/>
            <ac:spMk id="4" creationId="{8FF2FA5B-8692-E3E6-9A3B-F686B7F439F1}"/>
          </ac:spMkLst>
        </pc:spChg>
        <pc:spChg chg="add mod">
          <ac:chgData name="Janvi Shah" userId="024685bedb90eda4" providerId="LiveId" clId="{942A3C9E-2367-406F-8C48-20999E9781DA}" dt="2023-05-21T18:35:34.916" v="562" actId="14100"/>
          <ac:spMkLst>
            <pc:docMk/>
            <pc:sldMk cId="742049879" sldId="301"/>
            <ac:spMk id="5" creationId="{C4ED13DB-1E90-BAA8-C0DA-3A6E7B80396B}"/>
          </ac:spMkLst>
        </pc:spChg>
      </pc:sldChg>
      <pc:sldChg chg="modSp new del mod">
        <pc:chgData name="Janvi Shah" userId="024685bedb90eda4" providerId="LiveId" clId="{942A3C9E-2367-406F-8C48-20999E9781DA}" dt="2023-05-21T18:35:06.326" v="556" actId="680"/>
        <pc:sldMkLst>
          <pc:docMk/>
          <pc:sldMk cId="3311695934" sldId="301"/>
        </pc:sldMkLst>
        <pc:spChg chg="mod">
          <ac:chgData name="Janvi Shah" userId="024685bedb90eda4" providerId="LiveId" clId="{942A3C9E-2367-406F-8C48-20999E9781DA}" dt="2023-05-21T18:35:01.839" v="554"/>
          <ac:spMkLst>
            <pc:docMk/>
            <pc:sldMk cId="3311695934" sldId="301"/>
            <ac:spMk id="2" creationId="{65DBA4D4-B060-6E1B-6921-1D1547AFFD5A}"/>
          </ac:spMkLst>
        </pc:spChg>
      </pc:sldChg>
      <pc:sldChg chg="modSp new mod ord">
        <pc:chgData name="Janvi Shah" userId="024685bedb90eda4" providerId="LiveId" clId="{942A3C9E-2367-406F-8C48-20999E9781DA}" dt="2023-05-21T18:35:52.913" v="569"/>
        <pc:sldMkLst>
          <pc:docMk/>
          <pc:sldMk cId="2492306571" sldId="302"/>
        </pc:sldMkLst>
        <pc:spChg chg="mod">
          <ac:chgData name="Janvi Shah" userId="024685bedb90eda4" providerId="LiveId" clId="{942A3C9E-2367-406F-8C48-20999E9781DA}" dt="2023-05-21T18:35:52.913" v="569"/>
          <ac:spMkLst>
            <pc:docMk/>
            <pc:sldMk cId="2492306571" sldId="302"/>
            <ac:spMk id="2" creationId="{ADFDD390-8414-8056-9493-71EAE5EB982A}"/>
          </ac:spMkLst>
        </pc:spChg>
      </pc:sldChg>
    </pc:docChg>
  </pc:docChgLst>
  <pc:docChgLst>
    <pc:chgData name="Janvi Shah" userId="024685bedb90eda4" providerId="LiveId" clId="{DFF99164-5837-4D20-AE0E-CB16D9EF51D2}"/>
    <pc:docChg chg="undo custSel delSld modSld modMainMaster">
      <pc:chgData name="Janvi Shah" userId="024685bedb90eda4" providerId="LiveId" clId="{DFF99164-5837-4D20-AE0E-CB16D9EF51D2}" dt="2023-05-14T19:35:53.939" v="692" actId="2711"/>
      <pc:docMkLst>
        <pc:docMk/>
      </pc:docMkLst>
      <pc:sldChg chg="addSp delSp modSp mod setBg delDesignElem">
        <pc:chgData name="Janvi Shah" userId="024685bedb90eda4" providerId="LiveId" clId="{DFF99164-5837-4D20-AE0E-CB16D9EF51D2}" dt="2023-05-14T18:25:25.521" v="670" actId="478"/>
        <pc:sldMkLst>
          <pc:docMk/>
          <pc:sldMk cId="4167884232" sldId="278"/>
        </pc:sldMkLst>
        <pc:spChg chg="mod">
          <ac:chgData name="Janvi Shah" userId="024685bedb90eda4" providerId="LiveId" clId="{DFF99164-5837-4D20-AE0E-CB16D9EF51D2}" dt="2023-05-14T18:14:01.934" v="667" actId="14100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8:13:56.477" v="659" actId="107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vi Shah" userId="024685bedb90eda4" providerId="LiveId" clId="{DFF99164-5837-4D20-AE0E-CB16D9EF51D2}" dt="2023-05-14T17:53:04.704" v="638"/>
          <ac:spMkLst>
            <pc:docMk/>
            <pc:sldMk cId="4167884232" sldId="278"/>
            <ac:spMk id="103" creationId="{FE469E50-3893-4ED6-92BA-2985C32B0CA6}"/>
          </ac:spMkLst>
        </pc:spChg>
        <pc:picChg chg="add del mod">
          <ac:chgData name="Janvi Shah" userId="024685bedb90eda4" providerId="LiveId" clId="{DFF99164-5837-4D20-AE0E-CB16D9EF51D2}" dt="2023-05-14T18:25:25.521" v="670" actId="478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mod setBg delDesignElem">
        <pc:chgData name="Janvi Shah" userId="024685bedb90eda4" providerId="LiveId" clId="{DFF99164-5837-4D20-AE0E-CB16D9EF51D2}" dt="2023-05-14T18:25:28.671" v="672" actId="20577"/>
        <pc:sldMkLst>
          <pc:docMk/>
          <pc:sldMk cId="3220235682" sldId="279"/>
        </pc:sldMkLst>
        <pc:spChg chg="mod">
          <ac:chgData name="Janvi Shah" userId="024685bedb90eda4" providerId="LiveId" clId="{DFF99164-5837-4D20-AE0E-CB16D9EF51D2}" dt="2023-05-14T18:25:28.671" v="672" actId="20577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vi Shah" userId="024685bedb90eda4" providerId="LiveId" clId="{DFF99164-5837-4D20-AE0E-CB16D9EF51D2}" dt="2023-05-14T17:42:28.786" v="548" actId="20577"/>
          <ac:spMkLst>
            <pc:docMk/>
            <pc:sldMk cId="3220235682" sldId="279"/>
            <ac:spMk id="24" creationId="{F260476B-CCA6-412B-A9C5-399C34AE6F05}"/>
          </ac:spMkLst>
        </pc:spChg>
        <pc:spChg chg="add del">
          <ac:chgData name="Janvi Shah" userId="024685bedb90eda4" providerId="LiveId" clId="{DFF99164-5837-4D20-AE0E-CB16D9EF51D2}" dt="2023-05-14T17:53:04.704" v="638"/>
          <ac:spMkLst>
            <pc:docMk/>
            <pc:sldMk cId="3220235682" sldId="279"/>
            <ac:spMk id="55" creationId="{0EF2A0DA-AE81-4A45-972E-646AC2870C2F}"/>
          </ac:spMkLst>
        </pc:spChg>
        <pc:picChg chg="add del mod">
          <ac:chgData name="Janvi Shah" userId="024685bedb90eda4" providerId="LiveId" clId="{DFF99164-5837-4D20-AE0E-CB16D9EF51D2}" dt="2023-05-14T18:13:55.831" v="658" actId="478"/>
          <ac:picMkLst>
            <pc:docMk/>
            <pc:sldMk cId="3220235682" sldId="279"/>
            <ac:picMk id="3" creationId="{72B2D6DE-C9B5-4678-91EF-77E85F2350DA}"/>
          </ac:picMkLst>
        </pc:picChg>
        <pc:picChg chg="add del">
          <ac:chgData name="Janvi Shah" userId="024685bedb90eda4" providerId="LiveId" clId="{DFF99164-5837-4D20-AE0E-CB16D9EF51D2}" dt="2023-05-14T17:53:04.704" v="638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mod">
        <pc:chgData name="Janvi Shah" userId="024685bedb90eda4" providerId="LiveId" clId="{DFF99164-5837-4D20-AE0E-CB16D9EF51D2}" dt="2023-05-14T17:48:50.040" v="622"/>
        <pc:sldMkLst>
          <pc:docMk/>
          <pc:sldMk cId="2841707896" sldId="286"/>
        </pc:sldMkLst>
        <pc:spChg chg="mod">
          <ac:chgData name="Janvi Shah" userId="024685bedb90eda4" providerId="LiveId" clId="{DFF99164-5837-4D20-AE0E-CB16D9EF51D2}" dt="2023-05-14T17:44:46.999" v="603"/>
          <ac:spMkLst>
            <pc:docMk/>
            <pc:sldMk cId="2841707896" sldId="286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8:50.040" v="622"/>
          <ac:spMkLst>
            <pc:docMk/>
            <pc:sldMk cId="2841707896" sldId="286"/>
            <ac:spMk id="3" creationId="{DB93FB3F-A8D4-46D3-A1C6-C79C64563729}"/>
          </ac:spMkLst>
        </pc:spChg>
      </pc:sldChg>
      <pc:sldChg chg="modSp mod">
        <pc:chgData name="Janvi Shah" userId="024685bedb90eda4" providerId="LiveId" clId="{DFF99164-5837-4D20-AE0E-CB16D9EF51D2}" dt="2023-05-14T19:35:16.473" v="687" actId="14100"/>
        <pc:sldMkLst>
          <pc:docMk/>
          <pc:sldMk cId="4255379432" sldId="287"/>
        </pc:sldMkLst>
        <pc:spChg chg="mod">
          <ac:chgData name="Janvi Shah" userId="024685bedb90eda4" providerId="LiveId" clId="{DFF99164-5837-4D20-AE0E-CB16D9EF51D2}" dt="2023-05-14T19:35:16.473" v="687" actId="14100"/>
          <ac:spMkLst>
            <pc:docMk/>
            <pc:sldMk cId="4255379432" sldId="287"/>
            <ac:spMk id="6" creationId="{C76BC8A5-6E5C-44A5-BEBA-A58F38A4CA08}"/>
          </ac:spMkLst>
        </pc:spChg>
      </pc:sldChg>
      <pc:sldChg chg="delSp modSp mod">
        <pc:chgData name="Janvi Shah" userId="024685bedb90eda4" providerId="LiveId" clId="{DFF99164-5837-4D20-AE0E-CB16D9EF51D2}" dt="2023-05-14T19:35:53.939" v="692" actId="2711"/>
        <pc:sldMkLst>
          <pc:docMk/>
          <pc:sldMk cId="617146785" sldId="288"/>
        </pc:sldMkLst>
        <pc:spChg chg="mod">
          <ac:chgData name="Janvi Shah" userId="024685bedb90eda4" providerId="LiveId" clId="{DFF99164-5837-4D20-AE0E-CB16D9EF51D2}" dt="2023-05-14T18:29:49.247" v="681" actId="20577"/>
          <ac:spMkLst>
            <pc:docMk/>
            <pc:sldMk cId="617146785" sldId="288"/>
            <ac:spMk id="8" creationId="{E282440D-6EA7-4ABB-9D83-3493CB26BC6F}"/>
          </ac:spMkLst>
        </pc:spChg>
        <pc:spChg chg="mod">
          <ac:chgData name="Janvi Shah" userId="024685bedb90eda4" providerId="LiveId" clId="{DFF99164-5837-4D20-AE0E-CB16D9EF51D2}" dt="2023-05-14T19:35:53.939" v="692" actId="2711"/>
          <ac:spMkLst>
            <pc:docMk/>
            <pc:sldMk cId="617146785" sldId="288"/>
            <ac:spMk id="14" creationId="{211687DA-A2FD-4350-AE8B-10FC0DF4F6A3}"/>
          </ac:spMkLst>
        </pc:spChg>
        <pc:picChg chg="mod">
          <ac:chgData name="Janvi Shah" userId="024685bedb90eda4" providerId="LiveId" clId="{DFF99164-5837-4D20-AE0E-CB16D9EF51D2}" dt="2023-05-14T18:30:08.722" v="684" actId="14100"/>
          <ac:picMkLst>
            <pc:docMk/>
            <pc:sldMk cId="617146785" sldId="288"/>
            <ac:picMk id="6" creationId="{A4398877-3E54-4A63-89FC-8F4D4E21B6DE}"/>
          </ac:picMkLst>
        </pc:picChg>
        <pc:picChg chg="del">
          <ac:chgData name="Janvi Shah" userId="024685bedb90eda4" providerId="LiveId" clId="{DFF99164-5837-4D20-AE0E-CB16D9EF51D2}" dt="2023-05-14T17:23:17.383" v="313" actId="21"/>
          <ac:picMkLst>
            <pc:docMk/>
            <pc:sldMk cId="617146785" sldId="288"/>
            <ac:picMk id="17" creationId="{5B8163B2-8959-4928-9710-D944BBDE0FC5}"/>
          </ac:picMkLst>
        </pc:picChg>
      </pc:sldChg>
      <pc:sldChg chg="modSp mod">
        <pc:chgData name="Janvi Shah" userId="024685bedb90eda4" providerId="LiveId" clId="{DFF99164-5837-4D20-AE0E-CB16D9EF51D2}" dt="2023-05-14T17:53:04.704" v="638"/>
        <pc:sldMkLst>
          <pc:docMk/>
          <pc:sldMk cId="3383247743" sldId="289"/>
        </pc:sldMkLst>
        <pc:spChg chg="mod">
          <ac:chgData name="Janvi Shah" userId="024685bedb90eda4" providerId="LiveId" clId="{DFF99164-5837-4D20-AE0E-CB16D9EF51D2}" dt="2023-05-14T17:53:04.704" v="638"/>
          <ac:spMkLst>
            <pc:docMk/>
            <pc:sldMk cId="3383247743" sldId="289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53:04.704" v="638"/>
          <ac:spMkLst>
            <pc:docMk/>
            <pc:sldMk cId="3383247743" sldId="289"/>
            <ac:spMk id="8" creationId="{74F237C9-44EB-4F81-8685-6A14B8E41F66}"/>
          </ac:spMkLst>
        </pc:spChg>
      </pc:sldChg>
      <pc:sldChg chg="addSp delSp modSp mod">
        <pc:chgData name="Janvi Shah" userId="024685bedb90eda4" providerId="LiveId" clId="{DFF99164-5837-4D20-AE0E-CB16D9EF51D2}" dt="2023-05-14T17:53:04.704" v="638"/>
        <pc:sldMkLst>
          <pc:docMk/>
          <pc:sldMk cId="3170035711" sldId="290"/>
        </pc:sldMkLst>
        <pc:spChg chg="del">
          <ac:chgData name="Janvi Shah" userId="024685bedb90eda4" providerId="LiveId" clId="{DFF99164-5837-4D20-AE0E-CB16D9EF51D2}" dt="2023-05-14T17:27:41.556" v="338" actId="478"/>
          <ac:spMkLst>
            <pc:docMk/>
            <pc:sldMk cId="3170035711" sldId="290"/>
            <ac:spMk id="3" creationId="{DB93FB3F-A8D4-46D3-A1C6-C79C64563729}"/>
          </ac:spMkLst>
        </pc:spChg>
        <pc:spChg chg="add mod">
          <ac:chgData name="Janvi Shah" userId="024685bedb90eda4" providerId="LiveId" clId="{DFF99164-5837-4D20-AE0E-CB16D9EF51D2}" dt="2023-05-14T17:53:04.704" v="638"/>
          <ac:spMkLst>
            <pc:docMk/>
            <pc:sldMk cId="3170035711" sldId="290"/>
            <ac:spMk id="6" creationId="{78F791A5-B8F6-48BB-A19A-ADF6BF4627FD}"/>
          </ac:spMkLst>
        </pc:spChg>
      </pc:sldChg>
      <pc:sldChg chg="modSp mod">
        <pc:chgData name="Janvi Shah" userId="024685bedb90eda4" providerId="LiveId" clId="{DFF99164-5837-4D20-AE0E-CB16D9EF51D2}" dt="2023-05-14T17:48:50.040" v="622"/>
        <pc:sldMkLst>
          <pc:docMk/>
          <pc:sldMk cId="2820345" sldId="292"/>
        </pc:sldMkLst>
        <pc:spChg chg="mod">
          <ac:chgData name="Janvi Shah" userId="024685bedb90eda4" providerId="LiveId" clId="{DFF99164-5837-4D20-AE0E-CB16D9EF51D2}" dt="2023-05-14T17:48:50.040" v="622"/>
          <ac:spMkLst>
            <pc:docMk/>
            <pc:sldMk cId="2820345" sldId="292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8:50.040" v="622"/>
          <ac:spMkLst>
            <pc:docMk/>
            <pc:sldMk cId="2820345" sldId="292"/>
            <ac:spMk id="3" creationId="{DB93FB3F-A8D4-46D3-A1C6-C79C64563729}"/>
          </ac:spMkLst>
        </pc:spChg>
      </pc:sldChg>
      <pc:sldChg chg="addSp modSp mod">
        <pc:chgData name="Janvi Shah" userId="024685bedb90eda4" providerId="LiveId" clId="{DFF99164-5837-4D20-AE0E-CB16D9EF51D2}" dt="2023-05-14T17:23:32.285" v="318" actId="14100"/>
        <pc:sldMkLst>
          <pc:docMk/>
          <pc:sldMk cId="2571346507" sldId="293"/>
        </pc:sldMkLst>
        <pc:spChg chg="mod">
          <ac:chgData name="Janvi Shah" userId="024685bedb90eda4" providerId="LiveId" clId="{DFF99164-5837-4D20-AE0E-CB16D9EF51D2}" dt="2023-05-14T16:59:55.348" v="3" actId="207"/>
          <ac:spMkLst>
            <pc:docMk/>
            <pc:sldMk cId="2571346507" sldId="293"/>
            <ac:spMk id="8" creationId="{359507AA-653F-4DDD-A9A2-385F95A30395}"/>
          </ac:spMkLst>
        </pc:spChg>
        <pc:picChg chg="add mod">
          <ac:chgData name="Janvi Shah" userId="024685bedb90eda4" providerId="LiveId" clId="{DFF99164-5837-4D20-AE0E-CB16D9EF51D2}" dt="2023-05-14T17:23:32.285" v="318" actId="14100"/>
          <ac:picMkLst>
            <pc:docMk/>
            <pc:sldMk cId="2571346507" sldId="293"/>
            <ac:picMk id="6" creationId="{10CE6127-9FD9-4C8C-A8A9-41512F14AA08}"/>
          </ac:picMkLst>
        </pc:picChg>
      </pc:sldChg>
      <pc:sldChg chg="modSp mod">
        <pc:chgData name="Janvi Shah" userId="024685bedb90eda4" providerId="LiveId" clId="{DFF99164-5837-4D20-AE0E-CB16D9EF51D2}" dt="2023-05-14T17:36:12.054" v="460" actId="14100"/>
        <pc:sldMkLst>
          <pc:docMk/>
          <pc:sldMk cId="1040086930" sldId="294"/>
        </pc:sldMkLst>
        <pc:spChg chg="mod">
          <ac:chgData name="Janvi Shah" userId="024685bedb90eda4" providerId="LiveId" clId="{DFF99164-5837-4D20-AE0E-CB16D9EF51D2}" dt="2023-05-14T17:36:12.054" v="460" actId="14100"/>
          <ac:spMkLst>
            <pc:docMk/>
            <pc:sldMk cId="1040086930" sldId="294"/>
            <ac:spMk id="2" creationId="{0D1F047C-C727-42A7-85C5-68C5AA1B1A93}"/>
          </ac:spMkLst>
        </pc:spChg>
      </pc:sldChg>
      <pc:sldChg chg="modSp mod">
        <pc:chgData name="Janvi Shah" userId="024685bedb90eda4" providerId="LiveId" clId="{DFF99164-5837-4D20-AE0E-CB16D9EF51D2}" dt="2023-05-14T17:48:50.040" v="622"/>
        <pc:sldMkLst>
          <pc:docMk/>
          <pc:sldMk cId="864279925" sldId="295"/>
        </pc:sldMkLst>
        <pc:spChg chg="mod">
          <ac:chgData name="Janvi Shah" userId="024685bedb90eda4" providerId="LiveId" clId="{DFF99164-5837-4D20-AE0E-CB16D9EF51D2}" dt="2023-05-14T17:43:45.284" v="573" actId="14100"/>
          <ac:spMkLst>
            <pc:docMk/>
            <pc:sldMk cId="864279925" sldId="295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8:50.040" v="622"/>
          <ac:spMkLst>
            <pc:docMk/>
            <pc:sldMk cId="864279925" sldId="295"/>
            <ac:spMk id="6" creationId="{AFD90848-8C4D-4C1D-8B37-254410669CA8}"/>
          </ac:spMkLst>
        </pc:spChg>
      </pc:sldChg>
      <pc:sldChg chg="modSp mod">
        <pc:chgData name="Janvi Shah" userId="024685bedb90eda4" providerId="LiveId" clId="{DFF99164-5837-4D20-AE0E-CB16D9EF51D2}" dt="2023-05-14T17:43:52.546" v="574" actId="14100"/>
        <pc:sldMkLst>
          <pc:docMk/>
          <pc:sldMk cId="4204675623" sldId="296"/>
        </pc:sldMkLst>
        <pc:spChg chg="mod">
          <ac:chgData name="Janvi Shah" userId="024685bedb90eda4" providerId="LiveId" clId="{DFF99164-5837-4D20-AE0E-CB16D9EF51D2}" dt="2023-05-14T17:43:04.519" v="558" actId="115"/>
          <ac:spMkLst>
            <pc:docMk/>
            <pc:sldMk cId="4204675623" sldId="296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3:52.546" v="574" actId="14100"/>
          <ac:spMkLst>
            <pc:docMk/>
            <pc:sldMk cId="4204675623" sldId="296"/>
            <ac:spMk id="6" creationId="{97B3E8AE-FA89-4BAF-983B-D5F2B532AAEA}"/>
          </ac:spMkLst>
        </pc:spChg>
      </pc:sldChg>
      <pc:sldChg chg="modSp mod">
        <pc:chgData name="Janvi Shah" userId="024685bedb90eda4" providerId="LiveId" clId="{DFF99164-5837-4D20-AE0E-CB16D9EF51D2}" dt="2023-05-14T17:53:04.704" v="638"/>
        <pc:sldMkLst>
          <pc:docMk/>
          <pc:sldMk cId="1799720890" sldId="297"/>
        </pc:sldMkLst>
        <pc:spChg chg="mod">
          <ac:chgData name="Janvi Shah" userId="024685bedb90eda4" providerId="LiveId" clId="{DFF99164-5837-4D20-AE0E-CB16D9EF51D2}" dt="2023-05-14T17:53:04.704" v="638"/>
          <ac:spMkLst>
            <pc:docMk/>
            <pc:sldMk cId="1799720890" sldId="297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1:34.617" v="500" actId="20577"/>
          <ac:spMkLst>
            <pc:docMk/>
            <pc:sldMk cId="1799720890" sldId="297"/>
            <ac:spMk id="6" creationId="{3AFC90BA-0A39-40EC-A889-92BC138BC537}"/>
          </ac:spMkLst>
        </pc:spChg>
      </pc:sldChg>
      <pc:sldChg chg="modSp del mod">
        <pc:chgData name="Janvi Shah" userId="024685bedb90eda4" providerId="LiveId" clId="{DFF99164-5837-4D20-AE0E-CB16D9EF51D2}" dt="2023-05-14T17:24:32.100" v="325" actId="47"/>
        <pc:sldMkLst>
          <pc:docMk/>
          <pc:sldMk cId="1572972823" sldId="298"/>
        </pc:sldMkLst>
        <pc:spChg chg="mod">
          <ac:chgData name="Janvi Shah" userId="024685bedb90eda4" providerId="LiveId" clId="{DFF99164-5837-4D20-AE0E-CB16D9EF51D2}" dt="2023-05-14T17:08:02.114" v="47" actId="207"/>
          <ac:spMkLst>
            <pc:docMk/>
            <pc:sldMk cId="1572972823" sldId="298"/>
            <ac:spMk id="6" creationId="{9E69F4D8-F119-4143-AB96-55D186BBF306}"/>
          </ac:spMkLst>
        </pc:spChg>
      </pc:sldChg>
      <pc:sldChg chg="modSp mod">
        <pc:chgData name="Janvi Shah" userId="024685bedb90eda4" providerId="LiveId" clId="{DFF99164-5837-4D20-AE0E-CB16D9EF51D2}" dt="2023-05-14T17:42:11.976" v="536" actId="12"/>
        <pc:sldMkLst>
          <pc:docMk/>
          <pc:sldMk cId="2340294874" sldId="299"/>
        </pc:sldMkLst>
        <pc:spChg chg="mod">
          <ac:chgData name="Janvi Shah" userId="024685bedb90eda4" providerId="LiveId" clId="{DFF99164-5837-4D20-AE0E-CB16D9EF51D2}" dt="2023-05-14T17:41:54.865" v="534" actId="20577"/>
          <ac:spMkLst>
            <pc:docMk/>
            <pc:sldMk cId="2340294874" sldId="299"/>
            <ac:spMk id="2" creationId="{0D1F047C-C727-42A7-85C5-68C5AA1B1A93}"/>
          </ac:spMkLst>
        </pc:spChg>
        <pc:spChg chg="mod">
          <ac:chgData name="Janvi Shah" userId="024685bedb90eda4" providerId="LiveId" clId="{DFF99164-5837-4D20-AE0E-CB16D9EF51D2}" dt="2023-05-14T17:42:11.976" v="536" actId="12"/>
          <ac:spMkLst>
            <pc:docMk/>
            <pc:sldMk cId="2340294874" sldId="299"/>
            <ac:spMk id="6" creationId="{80C7D73F-9390-4F55-B91C-DDA77F5E5BC2}"/>
          </ac:spMkLst>
        </pc:spChg>
      </pc:sldChg>
      <pc:sldMasterChg chg="setBg">
        <pc:chgData name="Janvi Shah" userId="024685bedb90eda4" providerId="LiveId" clId="{DFF99164-5837-4D20-AE0E-CB16D9EF51D2}" dt="2023-05-14T17:44:45.558" v="601"/>
        <pc:sldMasterMkLst>
          <pc:docMk/>
          <pc:sldMasterMk cId="3042493498" sldId="2147483676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08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8666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606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5014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304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3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66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6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tdesignpro.com/articles/esp32-data-logging-to-google-sheets-with-google-scripts" TargetMode="External"/><Relationship Id="rId2" Type="http://schemas.openxmlformats.org/officeDocument/2006/relationships/hyperlink" Target="https://www.mouser.com/ProductDetail/Analog-Devices-Maxim-Integrated/MAXM86161EFD+T?qs=XeJtXLiO41T6hWnBlrpJ0w%3D%3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t.openai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390-8414-8056-9493-71EAE5EB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0" y="2768600"/>
            <a:ext cx="8596668" cy="1320800"/>
          </a:xfrm>
        </p:spPr>
        <p:txBody>
          <a:bodyPr/>
          <a:lstStyle/>
          <a:p>
            <a:r>
              <a:rPr lang="en-US" sz="3600" dirty="0"/>
              <a:t>Heart Rate and SpO2 Monitoring System with Automated Excel Reporting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DD655-4E61-1C58-0240-CC58EBA591AF}"/>
              </a:ext>
            </a:extLst>
          </p:cNvPr>
          <p:cNvSpPr txBox="1"/>
          <p:nvPr/>
        </p:nvSpPr>
        <p:spPr>
          <a:xfrm>
            <a:off x="1298712" y="323166"/>
            <a:ext cx="8431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SARVAJANIK COLLEGE OF ENGINEERING  AND TECHNOLOGY</a:t>
            </a:r>
          </a:p>
        </p:txBody>
      </p:sp>
      <p:pic>
        <p:nvPicPr>
          <p:cNvPr id="6" name="Picture 5" descr="Sarvajanik College of Engineering &amp; Technology a Constituent ...">
            <a:extLst>
              <a:ext uri="{FF2B5EF4-FFF2-40B4-BE49-F238E27FC236}">
                <a16:creationId xmlns:a16="http://schemas.microsoft.com/office/drawing/2014/main" id="{337BC5DB-5016-0AA3-0732-247A41F3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8712" cy="109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F184C-BD48-AD0B-CAA0-D734CC8BE2EB}"/>
              </a:ext>
            </a:extLst>
          </p:cNvPr>
          <p:cNvSpPr txBox="1"/>
          <p:nvPr/>
        </p:nvSpPr>
        <p:spPr>
          <a:xfrm>
            <a:off x="1035680" y="4551065"/>
            <a:ext cx="322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Prepared by :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Ruchit sheta 200420111006</a:t>
            </a:r>
          </a:p>
          <a:p>
            <a:r>
              <a:rPr lang="en-US" b="1" dirty="0">
                <a:solidFill>
                  <a:schemeClr val="accent1"/>
                </a:solidFill>
              </a:rPr>
              <a:t>Janvi shah    200420111046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8E043-3DFB-DE7C-026D-59EEE399C38A}"/>
              </a:ext>
            </a:extLst>
          </p:cNvPr>
          <p:cNvSpPr txBox="1"/>
          <p:nvPr/>
        </p:nvSpPr>
        <p:spPr>
          <a:xfrm>
            <a:off x="5375203" y="4551065"/>
            <a:ext cx="611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Submitted to :</a:t>
            </a:r>
            <a:br>
              <a:rPr lang="pl-PL" b="1" dirty="0">
                <a:solidFill>
                  <a:schemeClr val="accent1"/>
                </a:solidFill>
              </a:rPr>
            </a:br>
            <a:r>
              <a:rPr lang="pl-PL" b="1" i="0" dirty="0">
                <a:solidFill>
                  <a:schemeClr val="accent1"/>
                </a:solidFill>
                <a:effectLst/>
                <a:latin typeface="Lato" panose="020B0604020202020204" pitchFamily="34" charset="0"/>
              </a:rPr>
              <a:t>Prof. (Dr.) Ketki C Pathak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B4D3-9287-59DF-7D91-77AC39C54AE9}"/>
              </a:ext>
            </a:extLst>
          </p:cNvPr>
          <p:cNvSpPr txBox="1"/>
          <p:nvPr/>
        </p:nvSpPr>
        <p:spPr>
          <a:xfrm>
            <a:off x="5375203" y="5105063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Prof. Pritesh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N.Saxena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0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88" y="198782"/>
            <a:ext cx="9055986" cy="76862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ESP32 TO GOOGLE SHEETS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F791A5-B8F6-48BB-A19A-ADF6BF46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967410"/>
            <a:ext cx="9055987" cy="5327373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Sheets come to play as these are free, familiar, and most importantly reliable.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has a lot of functionalities and built-in integration with many other Google services and APIs.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can use this for many IoT applications from simple data logging to live monitoring and management of IoT devices.</a:t>
            </a:r>
          </a:p>
          <a:p>
            <a:pPr algn="l">
              <a:buClrTx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Steps to create data logger using google spreadsheet.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Create a new Google Sheet.</a:t>
            </a:r>
            <a:endParaRPr lang="en-IN" sz="2000" b="0" i="0" dirty="0">
              <a:solidFill>
                <a:schemeClr val="tx1"/>
              </a:solidFill>
              <a:effectLst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Create a header row for your data.</a:t>
            </a:r>
            <a:endParaRPr lang="en-IN" sz="2000" dirty="0">
              <a:solidFill>
                <a:schemeClr val="tx1"/>
              </a:solidFill>
              <a:effectLst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sz="2000" b="0" i="0" dirty="0">
                <a:solidFill>
                  <a:schemeClr val="tx1"/>
                </a:solidFill>
                <a:effectLst/>
              </a:rPr>
              <a:t>Create a Google Script.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Deploy the script as a web app.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Update your ESP32 code to send data to the Google Sheet.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3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5" y="1"/>
            <a:ext cx="10172671" cy="104692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CIRCUIT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60EF8-C09E-4A14-A9B2-95F7FFA4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6" y="1046922"/>
            <a:ext cx="8733182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583" y="0"/>
            <a:ext cx="6705600" cy="834887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D90848-8C4D-4C1D-8B37-254410669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1073426"/>
            <a:ext cx="8892210" cy="5234610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Early Detection of Medical Conditions: Monitoring blood oxygen levels and heart rate can help detect medical conditions early, allowing for prompt diagnosis and treatment.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Non-Invasive: Blood oxygen and heart rate monitoring can be done non-invasively, which means there is no need for needles or other invasive procedures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monitor blood oxygen levels and heart rate using wireless devices. This allows for continuous monitoring of patients in real-time, even when they are away from the hospital or clinic.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86427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38539"/>
            <a:ext cx="7951304" cy="874644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B3E8AE-FA89-4BAF-983B-D5F2B532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1510749"/>
            <a:ext cx="8454887" cy="4757530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False Readings: Monitoring systems may occasionally provide inaccurate or false readings, which can lead to incorrect diagnoses and treatment plans.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Technical Difficulties: Technical issues such as device malfunctions or software errors can cause monitoring systems to fail or provide incorrect data.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Privacy Concerns: Wireless monitoring systems may raise privacy concerns, as they transmit sensitive patient information over the internet or other networks.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67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6" y="318052"/>
            <a:ext cx="6665843" cy="649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FC90BA-0A39-40EC-A889-92BC138B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4" y="1285451"/>
            <a:ext cx="8560903" cy="5035836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Medical Settings: In hospitals and clinics, blood oxygen and heart rate monitoring systems are commonly used to monitor patients with respiratory and cardiovascular diseases..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Sports and Fitness: Athletes and fitness enthusiasts use blood oxygen and heart rate monitoring systems to track their performance and training progress.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Aviation and Aerospace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Military and Defense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2" y="290286"/>
            <a:ext cx="6650698" cy="88537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REFERENCES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0C7D73F-9390-4F55-B91C-DDA77F5E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465933"/>
            <a:ext cx="8210629" cy="3357423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https://www.mouser.com/ProductDetail/Analog-Devices-Maxim-Integrated/MAXM86161EFD+T?qs=XeJtXLiO41T6hWnBlrpJ0w%3D%3D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https://iotdesignpro.com/articles/esp32-data-logging-to-google-sheets-with-google-scripts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9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y thank you to someone at Companies House - GOV.UK">
            <a:extLst>
              <a:ext uri="{FF2B5EF4-FFF2-40B4-BE49-F238E27FC236}">
                <a16:creationId xmlns:a16="http://schemas.microsoft.com/office/drawing/2014/main" id="{C70AA14A-8F44-AD76-DC25-F32294AF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4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2FA5B-8692-E3E6-9A3B-F686B7F439F1}"/>
              </a:ext>
            </a:extLst>
          </p:cNvPr>
          <p:cNvSpPr txBox="1">
            <a:spLocks/>
          </p:cNvSpPr>
          <p:nvPr/>
        </p:nvSpPr>
        <p:spPr>
          <a:xfrm>
            <a:off x="715617" y="165651"/>
            <a:ext cx="3882887" cy="88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ED13DB-1E90-BAA8-C0DA-3A6E7B80396B}"/>
              </a:ext>
            </a:extLst>
          </p:cNvPr>
          <p:cNvSpPr txBox="1">
            <a:spLocks/>
          </p:cNvSpPr>
          <p:nvPr/>
        </p:nvSpPr>
        <p:spPr>
          <a:xfrm>
            <a:off x="583096" y="1258958"/>
            <a:ext cx="6573078" cy="4883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INTRODUCTION</a:t>
            </a:r>
          </a:p>
          <a:p>
            <a:r>
              <a:rPr lang="en-US" sz="2400" dirty="0"/>
              <a:t>COMPONENTS SPECIFICATIONS </a:t>
            </a:r>
          </a:p>
          <a:p>
            <a:r>
              <a:rPr lang="en-US" sz="2400" dirty="0"/>
              <a:t>CIRCUIT  DIAGRAM</a:t>
            </a:r>
          </a:p>
          <a:p>
            <a:r>
              <a:rPr lang="en-US" sz="2400" dirty="0"/>
              <a:t>ADVANTAGES</a:t>
            </a:r>
          </a:p>
          <a:p>
            <a:r>
              <a:rPr lang="en-US" sz="2400" dirty="0"/>
              <a:t>DISADVANTAGES</a:t>
            </a:r>
          </a:p>
          <a:p>
            <a:r>
              <a:rPr lang="en-US" sz="2400" dirty="0"/>
              <a:t>APPLICATIONS</a:t>
            </a:r>
          </a:p>
          <a:p>
            <a:r>
              <a:rPr lang="en-US" sz="2400" dirty="0"/>
              <a:t>REFERENCES</a:t>
            </a:r>
          </a:p>
          <a:p>
            <a:pPr marL="36900" indent="0">
              <a:buFont typeface="Wingdings 3" charset="2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0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516836"/>
            <a:ext cx="5565913" cy="702364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4" y="1543379"/>
            <a:ext cx="8839199" cy="4526117"/>
          </a:xfrm>
        </p:spPr>
        <p:txBody>
          <a:bodyPr>
            <a:normAutofit lnSpcReduction="1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Blood oxygen monitoring, heart rate monitoring, and temperature monitoring are all important in healthcare.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Blood oxygen monitoring involves measuring the oxygen saturation level in a person's blood, which is a critical indicator of respiratory function.</a:t>
            </a:r>
            <a:endParaRPr lang="en-US" sz="240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Heart rate monitoring involves measuring the number of times a person's heart beats per minute, which is a critical indicator of cardiovascular function.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All Two monitoring techniques can help diagnose and monitor a wide range of medical conditions, and are important tools for healthcare professionals in providing effective treatment and care to patients.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251791"/>
            <a:ext cx="7301948" cy="83399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SYSTEM COMPONENTS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1653272"/>
            <a:ext cx="5804452" cy="427044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ESP 8266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MAX 30102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OLED DISPLAY  (0.98 INCHES)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BREADBOARD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endParaRPr lang="en-US" sz="23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JUMPER WIRES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44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52" y="94159"/>
            <a:ext cx="7964557" cy="80698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COMPONENTS 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41" y="901149"/>
            <a:ext cx="6679094" cy="586269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ESP 8266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The ESP8266, which is a low-cost Wi-Fi module that is commonly used in Internet of Things (IoT) projects.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The ESP8266 has a built-in Wi-Fi module and can be programmed using the Arduino IDE, With its small size, low power consumption, and Wi-Fi connectivity.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The ESP8266 is an ideal choice for projects that require remote monitoring and control, such as home automation, smart appliances, and environmental sensing.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B3BD409-4C25-4A7D-8949-D4856E07A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C7962-0748-44F1-8F1F-E8CA2D81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8" y="1771782"/>
            <a:ext cx="4638261" cy="4121425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43165235-305A-474C-83B8-2C067A7769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279563"/>
            <a:ext cx="7673010" cy="873376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I2C PROTOCOL IS USED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6BC8A5-6E5C-44A5-BEBA-A58F38A4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2" y="1563757"/>
            <a:ext cx="8627165" cy="3869634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I²C (I2C, IIC) is a serial 2-wire bus for communicating with various devices.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ESP8266 chip does not have hardware I²C, so module uses software I²C driver. It can be set up on any GPIO pins including GPIO16.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module supports :Master mode Multiple buses (up to 10) with different speeds on each bus Standard(Slow, 100kHz), Fast(400kHz)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 30102 supports up to fast (400kHz) I2C communication.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 30102 Sensor has I2C  address 0x57.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OLED has I2C address 0x3C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59507AA-653F-4DDD-A9A2-385F95A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371061"/>
            <a:ext cx="7368208" cy="6255026"/>
          </a:xfrm>
        </p:spPr>
        <p:txBody>
          <a:bodyPr>
            <a:normAutofit/>
          </a:bodyPr>
          <a:lstStyle/>
          <a:p>
            <a:pPr algn="ctr"/>
            <a:endParaRPr lang="en-US" sz="4800" u="sng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Operating voltage: 1.8V to 5.5V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Integrated photodiode and LED driver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Low-power operation: 600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nA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standby current, 4.4 mA active current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Two LEDs for emitting light and one photodetector for measuring light intensity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Digital output (I2C interface)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Adjustable LED brightness for different skin tones and ambient light conditions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Operating temperature range: -40°C to +85°C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Size: 5mm x 6.4mm x 1.5mm</a:t>
            </a: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9D600C9-D3DC-4A5D-8E30-EB8F13B00F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E6127-9FD9-4C8C-A8A9-41512F14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104" y="2369836"/>
            <a:ext cx="3644348" cy="24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98877-3E54-4A63-89FC-8F4D4E21B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" r="3499"/>
          <a:stretch/>
        </p:blipFill>
        <p:spPr>
          <a:xfrm>
            <a:off x="6493565" y="3429000"/>
            <a:ext cx="4386470" cy="3044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2440D-6EA7-4ABB-9D83-3493CB26BC6F}"/>
              </a:ext>
            </a:extLst>
          </p:cNvPr>
          <p:cNvSpPr txBox="1"/>
          <p:nvPr/>
        </p:nvSpPr>
        <p:spPr>
          <a:xfrm>
            <a:off x="258416" y="1011304"/>
            <a:ext cx="92698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Pin	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VIN	This pin is used to supply power to the sensor. </a:t>
            </a:r>
          </a:p>
          <a:p>
            <a:r>
              <a:rPr lang="en-IN" dirty="0"/>
              <a:t>             This sensor powered on at 3.3-5V.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SCL	This is the I2C serial clock 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SDA	This is the I2C serial data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	This is the active low interrupt pin. </a:t>
            </a:r>
          </a:p>
          <a:p>
            <a:r>
              <a:rPr lang="en-IN" dirty="0"/>
              <a:t>             It is pulled HIGH by the onboard resistor but when an interrupt occurs </a:t>
            </a:r>
          </a:p>
          <a:p>
            <a:r>
              <a:rPr lang="en-IN" dirty="0"/>
              <a:t>             it goes LOW until the interrupt clears.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IRD	IR LED Cathode and LED Driver Connection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RD	 Red LED Cathode and LED Driver Connection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GND	This is used for supplying ground to this sensor and </a:t>
            </a:r>
          </a:p>
          <a:p>
            <a:r>
              <a:rPr lang="en-IN" dirty="0"/>
              <a:t>              it is connected to the source ground pin.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687DA-A2FD-4350-AE8B-10FC0DF4F6A3}"/>
              </a:ext>
            </a:extLst>
          </p:cNvPr>
          <p:cNvSpPr txBox="1"/>
          <p:nvPr/>
        </p:nvSpPr>
        <p:spPr>
          <a:xfrm>
            <a:off x="3260035" y="165080"/>
            <a:ext cx="3081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/>
              <a:t>MAX 30102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D8E57254-793C-4C7C-AB78-0A9985F8B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4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43" y="80385"/>
            <a:ext cx="11060814" cy="6882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OLCD DISPLAY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4F237C9-44EB-4F81-8685-6A14B8E4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7" y="1013791"/>
            <a:ext cx="10535479" cy="543339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0.96-inch (1x1) inch display makes this one of our smaller versions; </a:t>
            </a:r>
          </a:p>
          <a:p>
            <a:pPr algn="l">
              <a:buClrTx/>
            </a:pPr>
            <a:r>
              <a:rPr lang="en-US" sz="2400" dirty="0">
                <a:solidFill>
                  <a:schemeClr val="tx1"/>
                </a:solidFill>
              </a:rPr>
              <a:t>    perfect for small projects, wearables, and other portables.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has a low, low 0.06W power consumption in regular working conditions.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    Specifications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Display Size: 0.96 inch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Dimension: 26.3x26.1 mm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Display area: 21.7x10.9 mm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Display Driver IC: SSD1315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Resolution： 128x64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Port: IIC Operating 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Voltage: 3.3-5V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Display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r>
              <a:rPr lang="en-IN" sz="2400" dirty="0">
                <a:solidFill>
                  <a:schemeClr val="tx1"/>
                </a:solidFill>
              </a:rPr>
              <a:t> : Blue, White (Optional)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1CDA3-33F4-4AC5-A315-672D6D23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0" y="2407579"/>
            <a:ext cx="4664766" cy="29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7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571</TotalTime>
  <Words>996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Lato</vt:lpstr>
      <vt:lpstr>Söhne</vt:lpstr>
      <vt:lpstr>Trebuchet MS</vt:lpstr>
      <vt:lpstr>Wingdings</vt:lpstr>
      <vt:lpstr>Wingdings 3</vt:lpstr>
      <vt:lpstr>Facet</vt:lpstr>
      <vt:lpstr>Heart Rate and SpO2 Monitoring System with Automated Excel Reporting</vt:lpstr>
      <vt:lpstr>PowerPoint Presentation</vt:lpstr>
      <vt:lpstr>INTRODUCTION</vt:lpstr>
      <vt:lpstr>SYSTEM COMPONENTS  </vt:lpstr>
      <vt:lpstr>COMPONENTS  SPECIFICATIONS</vt:lpstr>
      <vt:lpstr>I2C PROTOCOL IS USED</vt:lpstr>
      <vt:lpstr>PowerPoint Presentation</vt:lpstr>
      <vt:lpstr>PowerPoint Presentation</vt:lpstr>
      <vt:lpstr>OLCD DISPLAY</vt:lpstr>
      <vt:lpstr>ESP32 TO GOOGLE SHEETS</vt:lpstr>
      <vt:lpstr>CIRCUIT DIAGRAM</vt:lpstr>
      <vt:lpstr>ADVANTAGES</vt:lpstr>
      <vt:lpstr>DISADVANTAGES</vt:lpstr>
      <vt:lpstr>APPLICATIONS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and SpO2 Monitoring System with Automated Excel Reporting</dc:title>
  <dc:creator>Janvi Shah</dc:creator>
  <cp:lastModifiedBy>ruchit sheta</cp:lastModifiedBy>
  <cp:revision>10</cp:revision>
  <dcterms:created xsi:type="dcterms:W3CDTF">2023-05-14T11:06:34Z</dcterms:created>
  <dcterms:modified xsi:type="dcterms:W3CDTF">2023-05-30T18:52:23Z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