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43" r:id="rId1"/>
  </p:sldMasterIdLst>
  <p:sldIdLst>
    <p:sldId id="256" r:id="rId2"/>
    <p:sldId id="257" r:id="rId3"/>
    <p:sldId id="258" r:id="rId4"/>
    <p:sldId id="259" r:id="rId5"/>
    <p:sldId id="260" r:id="rId6"/>
    <p:sldId id="261" r:id="rId7"/>
    <p:sldId id="262" r:id="rId8"/>
    <p:sldId id="263" r:id="rId9"/>
    <p:sldId id="265" r:id="rId10"/>
    <p:sldId id="264" r:id="rId11"/>
    <p:sldId id="267" r:id="rId12"/>
    <p:sldId id="266" r:id="rId13"/>
    <p:sldId id="268" r:id="rId14"/>
    <p:sldId id="269" r:id="rId15"/>
    <p:sldId id="279" r:id="rId16"/>
    <p:sldId id="280" r:id="rId17"/>
    <p:sldId id="270" r:id="rId18"/>
    <p:sldId id="275" r:id="rId19"/>
    <p:sldId id="271" r:id="rId20"/>
    <p:sldId id="272" r:id="rId21"/>
    <p:sldId id="273" r:id="rId22"/>
    <p:sldId id="274" r:id="rId23"/>
    <p:sldId id="276" r:id="rId24"/>
    <p:sldId id="277" r:id="rId25"/>
    <p:sldId id="27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50" autoAdjust="0"/>
    <p:restoredTop sz="94660"/>
  </p:normalViewPr>
  <p:slideViewPr>
    <p:cSldViewPr snapToGrid="0">
      <p:cViewPr varScale="1">
        <p:scale>
          <a:sx n="51" d="100"/>
          <a:sy n="51" d="100"/>
        </p:scale>
        <p:origin x="109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6DFF08F-DC6B-4601-B491-B0F83F6DD2DA}" type="datetimeFigureOut">
              <a:rPr lang="en-US" smtClean="0"/>
              <a:t>9/26/2022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607668976"/>
      </p:ext>
    </p:extLst>
  </p:cSld>
  <p:clrMapOvr>
    <a:masterClrMapping/>
  </p:clrMapOvr>
  <p:transition spd="slow">
    <p:randomBar dir="vert"/>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4916566"/>
      </p:ext>
    </p:extLst>
  </p:cSld>
  <p:clrMapOvr>
    <a:masterClrMapping/>
  </p:clrMapOvr>
  <p:transition spd="slow">
    <p:randomBar dir="vert"/>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96DFF08F-DC6B-4601-B491-B0F83F6DD2DA}" type="datetimeFigureOut">
              <a:rPr lang="en-US" smtClean="0"/>
              <a:t>9/26/2022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094234817"/>
      </p:ext>
    </p:extLst>
  </p:cSld>
  <p:clrMapOvr>
    <a:masterClrMapping/>
  </p:clrMapOvr>
  <p:transition spd="slow">
    <p:randomBar dir="vert"/>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78470702"/>
      </p:ext>
    </p:extLst>
  </p:cSld>
  <p:clrMapOvr>
    <a:masterClrMapping/>
  </p:clrMapOvr>
  <p:transition spd="slow">
    <p:randomBar dir="vert"/>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6DFF08F-DC6B-4601-B491-B0F83F6DD2DA}" type="datetimeFigureOut">
              <a:rPr lang="en-US" smtClean="0"/>
              <a:t>9/26/2022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3868982238"/>
      </p:ext>
    </p:extLst>
  </p:cSld>
  <p:clrMapOvr>
    <a:masterClrMapping/>
  </p:clrMapOvr>
  <p:transition spd="slow">
    <p:randomBar dir="vert"/>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58880209"/>
      </p:ext>
    </p:extLst>
  </p:cSld>
  <p:clrMapOvr>
    <a:masterClrMapping/>
  </p:clrMapOvr>
  <p:transition spd="slow">
    <p:randomBar dir="vert"/>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44597251"/>
      </p:ext>
    </p:extLst>
  </p:cSld>
  <p:clrMapOvr>
    <a:masterClrMapping/>
  </p:clrMapOvr>
  <p:transition spd="slow">
    <p:randomBar dir="vert"/>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9522860"/>
      </p:ext>
    </p:extLst>
  </p:cSld>
  <p:clrMapOvr>
    <a:masterClrMapping/>
  </p:clrMapOvr>
  <p:transition spd="slow">
    <p:randomBar dir="vert"/>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3472915"/>
      </p:ext>
    </p:extLst>
  </p:cSld>
  <p:clrMapOvr>
    <a:masterClrMapping/>
  </p:clrMapOvr>
  <p:transition spd="slow">
    <p:randomBar dir="vert"/>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6DFF08F-DC6B-4601-B491-B0F83F6DD2DA}" type="datetimeFigureOut">
              <a:rPr lang="en-US" smtClean="0"/>
              <a:t>9/26/2022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470821075"/>
      </p:ext>
    </p:extLst>
  </p:cSld>
  <p:clrMapOvr>
    <a:masterClrMapping/>
  </p:clrMapOvr>
  <p:transition spd="slow">
    <p:randomBar dir="vert"/>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9/26/2022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79246678"/>
      </p:ext>
    </p:extLst>
  </p:cSld>
  <p:clrMapOvr>
    <a:masterClrMapping/>
  </p:clrMapOvr>
  <p:transition spd="slow">
    <p:randomBar dir="vert"/>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96DFF08F-DC6B-4601-B491-B0F83F6DD2DA}" type="datetimeFigureOut">
              <a:rPr lang="en-US" smtClean="0"/>
              <a:pPr/>
              <a:t>9/26/2022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FAB73BC-B049-4115-A692-8D63A059BFB8}"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183112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ransition spd="slow">
    <p:randomBar dir="vert"/>
    <p:sndAc>
      <p:stSnd>
        <p:snd r:embed="rId13" name="click.wav"/>
      </p:stSnd>
    </p:sndAc>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lideshare.net/"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hyperlink" Target="https://www.projectideas.co.in/" TargetMode="Externa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9638-5090-4B89-9EF9-4323E91E3F5C}"/>
              </a:ext>
            </a:extLst>
          </p:cNvPr>
          <p:cNvSpPr>
            <a:spLocks noGrp="1"/>
          </p:cNvSpPr>
          <p:nvPr>
            <p:ph type="ctrTitle"/>
          </p:nvPr>
        </p:nvSpPr>
        <p:spPr>
          <a:xfrm>
            <a:off x="492143" y="385863"/>
            <a:ext cx="9966960" cy="1949896"/>
          </a:xfrm>
        </p:spPr>
        <p:txBody>
          <a:bodyPr/>
          <a:lstStyle/>
          <a:p>
            <a:r>
              <a:rPr lang="en-US" dirty="0"/>
              <a:t>toyshouse</a:t>
            </a:r>
            <a:endParaRPr lang="en-IN" dirty="0"/>
          </a:p>
        </p:txBody>
      </p:sp>
      <p:sp>
        <p:nvSpPr>
          <p:cNvPr id="3" name="Subtitle 2">
            <a:extLst>
              <a:ext uri="{FF2B5EF4-FFF2-40B4-BE49-F238E27FC236}">
                <a16:creationId xmlns:a16="http://schemas.microsoft.com/office/drawing/2014/main" id="{40D07FD7-6AD8-4728-8C5F-AF8F89A86B45}"/>
              </a:ext>
            </a:extLst>
          </p:cNvPr>
          <p:cNvSpPr>
            <a:spLocks noGrp="1"/>
          </p:cNvSpPr>
          <p:nvPr>
            <p:ph type="subTitle" idx="1"/>
          </p:nvPr>
        </p:nvSpPr>
        <p:spPr>
          <a:xfrm>
            <a:off x="707898" y="3916472"/>
            <a:ext cx="10993546" cy="590321"/>
          </a:xfrm>
        </p:spPr>
        <p:txBody>
          <a:bodyPr>
            <a:noAutofit/>
          </a:bodyPr>
          <a:lstStyle/>
          <a:p>
            <a:r>
              <a:rPr lang="en-US" sz="2000" dirty="0"/>
              <a:t>              Group Members – Sandesh Javheri (220343120041)</a:t>
            </a:r>
          </a:p>
          <a:p>
            <a:r>
              <a:rPr lang="en-US" sz="2000" dirty="0"/>
              <a:t>                                              Sonal Andge (220343120010)</a:t>
            </a:r>
          </a:p>
          <a:p>
            <a:r>
              <a:rPr lang="en-US" sz="2000" dirty="0"/>
              <a:t>                                              Prasad Bansode (220343120082)</a:t>
            </a:r>
          </a:p>
          <a:p>
            <a:r>
              <a:rPr lang="en-US" sz="2000" dirty="0"/>
              <a:t>                                              Onkar Shete (220343120100)</a:t>
            </a:r>
          </a:p>
          <a:p>
            <a:r>
              <a:rPr lang="en-US" sz="2000" dirty="0"/>
              <a:t>      Project Guide –     Mrs. Harshita Maheshwari</a:t>
            </a:r>
          </a:p>
        </p:txBody>
      </p:sp>
    </p:spTree>
    <p:extLst>
      <p:ext uri="{BB962C8B-B14F-4D97-AF65-F5344CB8AC3E}">
        <p14:creationId xmlns:p14="http://schemas.microsoft.com/office/powerpoint/2010/main" val="3066581575"/>
      </p:ext>
    </p:extLst>
  </p:cSld>
  <p:clrMapOvr>
    <a:masterClrMapping/>
  </p:clrMapOvr>
  <p:transition spd="slow">
    <p:randomBar dir="vert"/>
    <p:sndAc>
      <p:stSnd>
        <p:snd r:embed="rId2" name="click.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B440-F37E-4986-A21F-F58725B2F186}"/>
              </a:ext>
            </a:extLst>
          </p:cNvPr>
          <p:cNvSpPr>
            <a:spLocks noGrp="1"/>
          </p:cNvSpPr>
          <p:nvPr>
            <p:ph type="title"/>
          </p:nvPr>
        </p:nvSpPr>
        <p:spPr/>
        <p:txBody>
          <a:bodyPr/>
          <a:lstStyle/>
          <a:p>
            <a:r>
              <a:rPr lang="en-US" dirty="0"/>
              <a:t>Screenshots</a:t>
            </a:r>
            <a:endParaRPr lang="en-IN" dirty="0"/>
          </a:p>
        </p:txBody>
      </p:sp>
      <p:sp>
        <p:nvSpPr>
          <p:cNvPr id="9" name="Content Placeholder 8">
            <a:extLst>
              <a:ext uri="{FF2B5EF4-FFF2-40B4-BE49-F238E27FC236}">
                <a16:creationId xmlns:a16="http://schemas.microsoft.com/office/drawing/2014/main" id="{EF4BA2EF-96E5-6468-7C39-C71DB3F9F9BE}"/>
              </a:ext>
            </a:extLst>
          </p:cNvPr>
          <p:cNvSpPr>
            <a:spLocks noGrp="1"/>
          </p:cNvSpPr>
          <p:nvPr>
            <p:ph idx="1"/>
          </p:nvPr>
        </p:nvSpPr>
        <p:spPr/>
        <p:txBody>
          <a:bodyPr/>
          <a:lstStyle/>
          <a:p>
            <a:endParaRPr lang="en-IN"/>
          </a:p>
        </p:txBody>
      </p:sp>
      <p:pic>
        <p:nvPicPr>
          <p:cNvPr id="10" name="Content Placeholder 6">
            <a:extLst>
              <a:ext uri="{FF2B5EF4-FFF2-40B4-BE49-F238E27FC236}">
                <a16:creationId xmlns:a16="http://schemas.microsoft.com/office/drawing/2014/main" id="{5B98ED8C-F263-E8C5-46F7-1A776EA9EE28}"/>
              </a:ext>
            </a:extLst>
          </p:cNvPr>
          <p:cNvPicPr>
            <a:picLocks noChangeAspect="1"/>
          </p:cNvPicPr>
          <p:nvPr/>
        </p:nvPicPr>
        <p:blipFill>
          <a:blip r:embed="rId3"/>
          <a:stretch>
            <a:fillRect/>
          </a:stretch>
        </p:blipFill>
        <p:spPr>
          <a:xfrm>
            <a:off x="141669" y="1912513"/>
            <a:ext cx="11681138" cy="4945487"/>
          </a:xfrm>
          <a:prstGeom prst="rect">
            <a:avLst/>
          </a:prstGeom>
        </p:spPr>
      </p:pic>
    </p:spTree>
    <p:extLst>
      <p:ext uri="{BB962C8B-B14F-4D97-AF65-F5344CB8AC3E}">
        <p14:creationId xmlns:p14="http://schemas.microsoft.com/office/powerpoint/2010/main" val="2608220635"/>
      </p:ext>
    </p:extLst>
  </p:cSld>
  <p:clrMapOvr>
    <a:masterClrMapping/>
  </p:clrMapOvr>
  <p:transition spd="slow">
    <p:randomBar dir="vert"/>
    <p:sndAc>
      <p:stSnd>
        <p:snd r:embed="rId2" name="click.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6907-D91B-4543-94BF-F3BBD24B08FF}"/>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7D3E938E-BEC1-D62D-8688-7B0A5225B60F}"/>
              </a:ext>
            </a:extLst>
          </p:cNvPr>
          <p:cNvPicPr>
            <a:picLocks noGrp="1" noChangeAspect="1"/>
          </p:cNvPicPr>
          <p:nvPr>
            <p:ph idx="1"/>
          </p:nvPr>
        </p:nvPicPr>
        <p:blipFill>
          <a:blip r:embed="rId3"/>
          <a:stretch>
            <a:fillRect/>
          </a:stretch>
        </p:blipFill>
        <p:spPr>
          <a:xfrm>
            <a:off x="581193" y="386366"/>
            <a:ext cx="11029616" cy="6168980"/>
          </a:xfrm>
        </p:spPr>
      </p:pic>
    </p:spTree>
    <p:extLst>
      <p:ext uri="{BB962C8B-B14F-4D97-AF65-F5344CB8AC3E}">
        <p14:creationId xmlns:p14="http://schemas.microsoft.com/office/powerpoint/2010/main" val="1881252756"/>
      </p:ext>
    </p:extLst>
  </p:cSld>
  <p:clrMapOvr>
    <a:masterClrMapping/>
  </p:clrMapOvr>
  <p:transition spd="slow">
    <p:randomBar dir="vert"/>
    <p:sndAc>
      <p:stSnd>
        <p:snd r:embed="rId2" name="click.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7AF7-D7F5-4377-B014-2C775E9A01C3}"/>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789AB9DE-14E4-B974-2D9B-7347141B7BDD}"/>
              </a:ext>
            </a:extLst>
          </p:cNvPr>
          <p:cNvPicPr>
            <a:picLocks noGrp="1" noChangeAspect="1"/>
          </p:cNvPicPr>
          <p:nvPr>
            <p:ph idx="1"/>
          </p:nvPr>
        </p:nvPicPr>
        <p:blipFill>
          <a:blip r:embed="rId3"/>
          <a:stretch>
            <a:fillRect/>
          </a:stretch>
        </p:blipFill>
        <p:spPr>
          <a:xfrm>
            <a:off x="332704" y="431571"/>
            <a:ext cx="11526592" cy="5994858"/>
          </a:xfrm>
        </p:spPr>
      </p:pic>
    </p:spTree>
    <p:extLst>
      <p:ext uri="{BB962C8B-B14F-4D97-AF65-F5344CB8AC3E}">
        <p14:creationId xmlns:p14="http://schemas.microsoft.com/office/powerpoint/2010/main" val="1821139916"/>
      </p:ext>
    </p:extLst>
  </p:cSld>
  <p:clrMapOvr>
    <a:masterClrMapping/>
  </p:clrMapOvr>
  <p:transition spd="slow">
    <p:randomBar dir="vert"/>
    <p:sndAc>
      <p:stSnd>
        <p:snd r:embed="rId2" name="click.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E138C-72F4-4EA8-830C-99DAD2619B1D}"/>
              </a:ext>
            </a:extLst>
          </p:cNvPr>
          <p:cNvSpPr>
            <a:spLocks noGrp="1"/>
          </p:cNvSpPr>
          <p:nvPr>
            <p:ph type="title"/>
          </p:nvPr>
        </p:nvSpPr>
        <p:spPr/>
        <p:txBody>
          <a:bodyPr/>
          <a:lstStyle/>
          <a:p>
            <a:endParaRPr lang="en-IN"/>
          </a:p>
        </p:txBody>
      </p:sp>
      <p:pic>
        <p:nvPicPr>
          <p:cNvPr id="15" name="Content Placeholder 14">
            <a:extLst>
              <a:ext uri="{FF2B5EF4-FFF2-40B4-BE49-F238E27FC236}">
                <a16:creationId xmlns:a16="http://schemas.microsoft.com/office/drawing/2014/main" id="{6E368A78-B9E4-9348-513C-A6F69A7E6FC4}"/>
              </a:ext>
            </a:extLst>
          </p:cNvPr>
          <p:cNvPicPr>
            <a:picLocks noGrp="1" noChangeAspect="1"/>
          </p:cNvPicPr>
          <p:nvPr>
            <p:ph idx="1"/>
          </p:nvPr>
        </p:nvPicPr>
        <p:blipFill>
          <a:blip r:embed="rId3"/>
          <a:stretch>
            <a:fillRect/>
          </a:stretch>
        </p:blipFill>
        <p:spPr>
          <a:xfrm>
            <a:off x="373488" y="238516"/>
            <a:ext cx="11029616" cy="6303951"/>
          </a:xfrm>
        </p:spPr>
      </p:pic>
    </p:spTree>
    <p:extLst>
      <p:ext uri="{BB962C8B-B14F-4D97-AF65-F5344CB8AC3E}">
        <p14:creationId xmlns:p14="http://schemas.microsoft.com/office/powerpoint/2010/main" val="3460658600"/>
      </p:ext>
    </p:extLst>
  </p:cSld>
  <p:clrMapOvr>
    <a:masterClrMapping/>
  </p:clrMapOvr>
  <p:transition spd="slow">
    <p:randomBar dir="vert"/>
    <p:sndAc>
      <p:stSnd>
        <p:snd r:embed="rId2" name="click.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A7D3-2B83-490C-A8AC-1979F718198E}"/>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7504C276-8C53-24BB-9AAA-F2B12BADFA16}"/>
              </a:ext>
            </a:extLst>
          </p:cNvPr>
          <p:cNvPicPr>
            <a:picLocks noGrp="1" noChangeAspect="1"/>
          </p:cNvPicPr>
          <p:nvPr>
            <p:ph idx="1"/>
          </p:nvPr>
        </p:nvPicPr>
        <p:blipFill>
          <a:blip r:embed="rId3"/>
          <a:stretch>
            <a:fillRect/>
          </a:stretch>
        </p:blipFill>
        <p:spPr>
          <a:xfrm>
            <a:off x="329550" y="489397"/>
            <a:ext cx="11493255" cy="5950040"/>
          </a:xfrm>
        </p:spPr>
      </p:pic>
    </p:spTree>
    <p:extLst>
      <p:ext uri="{BB962C8B-B14F-4D97-AF65-F5344CB8AC3E}">
        <p14:creationId xmlns:p14="http://schemas.microsoft.com/office/powerpoint/2010/main" val="2302332774"/>
      </p:ext>
    </p:extLst>
  </p:cSld>
  <p:clrMapOvr>
    <a:masterClrMapping/>
  </p:clrMapOvr>
  <p:transition spd="slow">
    <p:randomBar dir="vert"/>
    <p:sndAc>
      <p:stSnd>
        <p:snd r:embed="rId2" name="click.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7617B-0E54-0A9A-5963-7E3F76A70C2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1431AF1-3CDC-8F28-1A67-B47057CF4E1B}"/>
              </a:ext>
            </a:extLst>
          </p:cNvPr>
          <p:cNvPicPr>
            <a:picLocks noGrp="1" noChangeAspect="1"/>
          </p:cNvPicPr>
          <p:nvPr>
            <p:ph idx="1"/>
          </p:nvPr>
        </p:nvPicPr>
        <p:blipFill>
          <a:blip r:embed="rId3"/>
          <a:stretch>
            <a:fillRect/>
          </a:stretch>
        </p:blipFill>
        <p:spPr>
          <a:xfrm>
            <a:off x="244699" y="386366"/>
            <a:ext cx="11552349" cy="5937161"/>
          </a:xfrm>
        </p:spPr>
      </p:pic>
    </p:spTree>
    <p:extLst>
      <p:ext uri="{BB962C8B-B14F-4D97-AF65-F5344CB8AC3E}">
        <p14:creationId xmlns:p14="http://schemas.microsoft.com/office/powerpoint/2010/main" val="422881805"/>
      </p:ext>
    </p:extLst>
  </p:cSld>
  <p:clrMapOvr>
    <a:masterClrMapping/>
  </p:clrMapOvr>
  <p:transition spd="slow">
    <p:randomBar dir="vert"/>
    <p:sndAc>
      <p:stSnd>
        <p:snd r:embed="rId2" name="click.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51A5D-9434-FB47-F567-FA0168110DE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3CC7459-2D5E-AEA3-DE93-A1CCB0CE3C6E}"/>
              </a:ext>
            </a:extLst>
          </p:cNvPr>
          <p:cNvPicPr>
            <a:picLocks noGrp="1" noChangeAspect="1"/>
          </p:cNvPicPr>
          <p:nvPr>
            <p:ph idx="1"/>
          </p:nvPr>
        </p:nvPicPr>
        <p:blipFill>
          <a:blip r:embed="rId3"/>
          <a:stretch>
            <a:fillRect/>
          </a:stretch>
        </p:blipFill>
        <p:spPr>
          <a:xfrm>
            <a:off x="489397" y="347730"/>
            <a:ext cx="11410682" cy="6104585"/>
          </a:xfrm>
        </p:spPr>
      </p:pic>
    </p:spTree>
    <p:extLst>
      <p:ext uri="{BB962C8B-B14F-4D97-AF65-F5344CB8AC3E}">
        <p14:creationId xmlns:p14="http://schemas.microsoft.com/office/powerpoint/2010/main" val="1720316117"/>
      </p:ext>
    </p:extLst>
  </p:cSld>
  <p:clrMapOvr>
    <a:masterClrMapping/>
  </p:clrMapOvr>
  <p:transition spd="slow">
    <p:randomBar dir="vert"/>
    <p:sndAc>
      <p:stSnd>
        <p:snd r:embed="rId2" name="click.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D71A-5702-452E-B29C-575602C24FB6}"/>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8BC16F78-2F81-46DE-B1AD-64642E273ADB}"/>
              </a:ext>
            </a:extLst>
          </p:cNvPr>
          <p:cNvSpPr>
            <a:spLocks noGrp="1"/>
          </p:cNvSpPr>
          <p:nvPr>
            <p:ph idx="1"/>
          </p:nvPr>
        </p:nvSpPr>
        <p:spPr/>
        <p:txBody>
          <a:bodyPr>
            <a:normAutofit lnSpcReduction="10000"/>
          </a:bodyPr>
          <a:lstStyle/>
          <a:p>
            <a:pPr marL="45720" indent="0">
              <a:buNone/>
            </a:pPr>
            <a:r>
              <a:rPr lang="en-IN" dirty="0"/>
              <a:t>Software Requirements:</a:t>
            </a:r>
          </a:p>
          <a:p>
            <a:pPr marL="45720" indent="0">
              <a:buNone/>
            </a:pPr>
            <a:r>
              <a:rPr lang="en-IN" dirty="0"/>
              <a:t>•	Windows (All Versions) </a:t>
            </a:r>
          </a:p>
          <a:p>
            <a:pPr marL="45720" indent="0">
              <a:buNone/>
            </a:pPr>
            <a:r>
              <a:rPr lang="en-IN" dirty="0"/>
              <a:t>•	Eclipse.</a:t>
            </a:r>
          </a:p>
          <a:p>
            <a:pPr marL="45720" indent="0">
              <a:buNone/>
            </a:pPr>
            <a:r>
              <a:rPr lang="en-IN" dirty="0"/>
              <a:t>•	</a:t>
            </a:r>
            <a:r>
              <a:rPr lang="en-IN" dirty="0" err="1"/>
              <a:t>Springboot</a:t>
            </a:r>
            <a:r>
              <a:rPr lang="en-IN" dirty="0"/>
              <a:t>,  </a:t>
            </a:r>
            <a:r>
              <a:rPr lang="en-IN" dirty="0" err="1"/>
              <a:t>MySql</a:t>
            </a:r>
            <a:r>
              <a:rPr lang="en-IN" dirty="0"/>
              <a:t>, </a:t>
            </a:r>
            <a:r>
              <a:rPr lang="en-IN" dirty="0" err="1"/>
              <a:t>Javascript</a:t>
            </a:r>
            <a:r>
              <a:rPr lang="en-IN" dirty="0"/>
              <a:t>.</a:t>
            </a:r>
          </a:p>
          <a:p>
            <a:pPr marL="45720" indent="0">
              <a:buNone/>
            </a:pPr>
            <a:endParaRPr lang="en-IN" dirty="0"/>
          </a:p>
          <a:p>
            <a:pPr marL="45720" indent="0">
              <a:buNone/>
            </a:pPr>
            <a:r>
              <a:rPr lang="en-IN" dirty="0"/>
              <a:t>Hardware Components:</a:t>
            </a:r>
          </a:p>
          <a:p>
            <a:pPr marL="45720" indent="0">
              <a:buNone/>
            </a:pPr>
            <a:r>
              <a:rPr lang="en-IN" dirty="0"/>
              <a:t>•	Processor – i3</a:t>
            </a:r>
          </a:p>
          <a:p>
            <a:pPr marL="45720" indent="0">
              <a:buNone/>
            </a:pPr>
            <a:r>
              <a:rPr lang="en-IN" dirty="0"/>
              <a:t>•	Hard Disk – 8 GB</a:t>
            </a:r>
          </a:p>
          <a:p>
            <a:pPr marL="45720" indent="0">
              <a:buNone/>
            </a:pPr>
            <a:r>
              <a:rPr lang="en-IN" dirty="0"/>
              <a:t>•	Memory – 4GB RAM</a:t>
            </a:r>
          </a:p>
          <a:p>
            <a:endParaRPr lang="en-IN" dirty="0"/>
          </a:p>
          <a:p>
            <a:endParaRPr lang="en-IN" dirty="0"/>
          </a:p>
        </p:txBody>
      </p:sp>
    </p:spTree>
    <p:extLst>
      <p:ext uri="{BB962C8B-B14F-4D97-AF65-F5344CB8AC3E}">
        <p14:creationId xmlns:p14="http://schemas.microsoft.com/office/powerpoint/2010/main" val="1102456731"/>
      </p:ext>
    </p:extLst>
  </p:cSld>
  <p:clrMapOvr>
    <a:masterClrMapping/>
  </p:clrMapOvr>
  <p:transition spd="slow">
    <p:randomBar dir="vert"/>
    <p:sndAc>
      <p:stSnd>
        <p:snd r:embed="rId2" name="click.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11F5-ED2F-4D30-8559-B9E772FA7941}"/>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A52DBC1A-75CB-4B7D-A505-2E042E2C9F79}"/>
              </a:ext>
            </a:extLst>
          </p:cNvPr>
          <p:cNvSpPr>
            <a:spLocks noGrp="1"/>
          </p:cNvSpPr>
          <p:nvPr>
            <p:ph idx="1"/>
          </p:nvPr>
        </p:nvSpPr>
        <p:spPr/>
        <p:txBody>
          <a:bodyPr>
            <a:normAutofit/>
          </a:bodyPr>
          <a:lstStyle/>
          <a:p>
            <a:pPr marL="502920" indent="-457200">
              <a:buAutoNum type="arabicPeriod"/>
            </a:pPr>
            <a:r>
              <a:rPr lang="en-US" dirty="0"/>
              <a:t>HTML : Page Layout has been designed in HTML.</a:t>
            </a:r>
          </a:p>
          <a:p>
            <a:pPr marL="502920" indent="-457200">
              <a:buAutoNum type="arabicPeriod"/>
            </a:pPr>
            <a:r>
              <a:rPr lang="en-US" dirty="0"/>
              <a:t>CSS : Used for all designing part.</a:t>
            </a:r>
          </a:p>
          <a:p>
            <a:pPr marL="502920" indent="-457200">
              <a:buAutoNum type="arabicPeriod"/>
            </a:pPr>
            <a:r>
              <a:rPr lang="en-US" dirty="0" err="1"/>
              <a:t>SpringBoot:To</a:t>
            </a:r>
            <a:r>
              <a:rPr lang="en-US" dirty="0"/>
              <a:t> create database and tables at backend.</a:t>
            </a:r>
          </a:p>
          <a:p>
            <a:pPr marL="502920" indent="-457200">
              <a:buAutoNum type="arabicPeriod"/>
            </a:pPr>
            <a:r>
              <a:rPr lang="en-US" dirty="0"/>
              <a:t>JavaScript : All Validation task and animations has been developed by JS.</a:t>
            </a:r>
          </a:p>
          <a:p>
            <a:pPr marL="502920" indent="-457200">
              <a:buAutoNum type="arabicPeriod"/>
            </a:pPr>
            <a:r>
              <a:rPr lang="en-US" dirty="0"/>
              <a:t>JSP : All front end logic has been written in JSP.</a:t>
            </a:r>
          </a:p>
          <a:p>
            <a:pPr marL="502920" indent="-457200">
              <a:buAutoNum type="arabicPeriod"/>
            </a:pPr>
            <a:r>
              <a:rPr lang="en-US" dirty="0"/>
              <a:t>JAVA : All the business logic has been written in JAVA.</a:t>
            </a:r>
          </a:p>
          <a:p>
            <a:pPr marL="502920" indent="-457200">
              <a:buAutoNum type="arabicPeriod"/>
            </a:pPr>
            <a:r>
              <a:rPr lang="en-US" dirty="0"/>
              <a:t>MySQL : MySQL database has been used as database.</a:t>
            </a:r>
          </a:p>
        </p:txBody>
      </p:sp>
    </p:spTree>
    <p:extLst>
      <p:ext uri="{BB962C8B-B14F-4D97-AF65-F5344CB8AC3E}">
        <p14:creationId xmlns:p14="http://schemas.microsoft.com/office/powerpoint/2010/main" val="2748197821"/>
      </p:ext>
    </p:extLst>
  </p:cSld>
  <p:clrMapOvr>
    <a:masterClrMapping/>
  </p:clrMapOvr>
  <p:transition spd="slow">
    <p:randomBar dir="vert"/>
    <p:sndAc>
      <p:stSnd>
        <p:snd r:embed="rId2" name="click.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CC616-0911-44F7-BE59-35C82645FECF}"/>
              </a:ext>
            </a:extLst>
          </p:cNvPr>
          <p:cNvSpPr>
            <a:spLocks noGrp="1"/>
          </p:cNvSpPr>
          <p:nvPr>
            <p:ph type="title"/>
          </p:nvPr>
        </p:nvSpPr>
        <p:spPr/>
        <p:txBody>
          <a:bodyPr/>
          <a:lstStyle/>
          <a:p>
            <a:r>
              <a:rPr lang="en-US" dirty="0"/>
              <a:t>Applications </a:t>
            </a:r>
            <a:endParaRPr lang="en-IN" dirty="0"/>
          </a:p>
        </p:txBody>
      </p:sp>
      <p:sp>
        <p:nvSpPr>
          <p:cNvPr id="3" name="Content Placeholder 2">
            <a:extLst>
              <a:ext uri="{FF2B5EF4-FFF2-40B4-BE49-F238E27FC236}">
                <a16:creationId xmlns:a16="http://schemas.microsoft.com/office/drawing/2014/main" id="{A4E8C230-E770-42DE-8FCF-8D035B602BED}"/>
              </a:ext>
            </a:extLst>
          </p:cNvPr>
          <p:cNvSpPr>
            <a:spLocks noGrp="1"/>
          </p:cNvSpPr>
          <p:nvPr>
            <p:ph idx="1"/>
          </p:nvPr>
        </p:nvSpPr>
        <p:spPr/>
        <p:txBody>
          <a:bodyPr/>
          <a:lstStyle/>
          <a:p>
            <a:r>
              <a:rPr lang="en-US" dirty="0"/>
              <a:t>Digital buy and sell.</a:t>
            </a:r>
          </a:p>
          <a:p>
            <a:r>
              <a:rPr lang="en-US" dirty="0"/>
              <a:t>Can be used in other countries.</a:t>
            </a:r>
          </a:p>
          <a:p>
            <a:r>
              <a:rPr lang="en-US" dirty="0"/>
              <a:t>Toys Industry.</a:t>
            </a:r>
            <a:endParaRPr lang="en-IN" dirty="0"/>
          </a:p>
        </p:txBody>
      </p:sp>
    </p:spTree>
    <p:extLst>
      <p:ext uri="{BB962C8B-B14F-4D97-AF65-F5344CB8AC3E}">
        <p14:creationId xmlns:p14="http://schemas.microsoft.com/office/powerpoint/2010/main" val="2514774439"/>
      </p:ext>
    </p:extLst>
  </p:cSld>
  <p:clrMapOvr>
    <a:masterClrMapping/>
  </p:clrMapOvr>
  <p:transition spd="slow">
    <p:randomBar dir="vert"/>
    <p:sndAc>
      <p:stSnd>
        <p:snd r:embed="rId2" name="click.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C15D-E62D-4E60-B4F2-19406C79FC9A}"/>
              </a:ext>
            </a:extLst>
          </p:cNvPr>
          <p:cNvSpPr>
            <a:spLocks noGrp="1"/>
          </p:cNvSpPr>
          <p:nvPr>
            <p:ph type="title"/>
          </p:nvPr>
        </p:nvSpPr>
        <p:spPr>
          <a:xfrm>
            <a:off x="1412596" y="337931"/>
            <a:ext cx="9603275" cy="1049235"/>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9DBA55A1-0BE5-439E-BAC3-714FCED75D2A}"/>
              </a:ext>
            </a:extLst>
          </p:cNvPr>
          <p:cNvSpPr>
            <a:spLocks noGrp="1"/>
          </p:cNvSpPr>
          <p:nvPr>
            <p:ph idx="1"/>
          </p:nvPr>
        </p:nvSpPr>
        <p:spPr>
          <a:xfrm>
            <a:off x="1134569" y="1933743"/>
            <a:ext cx="9872871" cy="4784035"/>
          </a:xfrm>
        </p:spPr>
        <p:txBody>
          <a:bodyPr>
            <a:normAutofit fontScale="92500" lnSpcReduction="10000"/>
          </a:bodyPr>
          <a:lstStyle/>
          <a:p>
            <a:r>
              <a:rPr lang="en-US" dirty="0"/>
              <a:t>Introduction</a:t>
            </a:r>
          </a:p>
          <a:p>
            <a:r>
              <a:rPr lang="en-US" dirty="0"/>
              <a:t>Choice of topic</a:t>
            </a:r>
          </a:p>
          <a:p>
            <a:r>
              <a:rPr lang="en-US" dirty="0"/>
              <a:t>Proposed System</a:t>
            </a:r>
          </a:p>
          <a:p>
            <a:r>
              <a:rPr lang="en-US" dirty="0"/>
              <a:t>Methodology</a:t>
            </a:r>
          </a:p>
          <a:p>
            <a:r>
              <a:rPr lang="en-US" dirty="0"/>
              <a:t>Proposed System Model</a:t>
            </a:r>
          </a:p>
          <a:p>
            <a:r>
              <a:rPr lang="en-US" dirty="0"/>
              <a:t>Proposed Approach</a:t>
            </a:r>
          </a:p>
          <a:p>
            <a:r>
              <a:rPr lang="en-US" dirty="0"/>
              <a:t>Screenshot</a:t>
            </a:r>
          </a:p>
          <a:p>
            <a:r>
              <a:rPr lang="en-US" dirty="0"/>
              <a:t>System Requirements</a:t>
            </a:r>
          </a:p>
          <a:p>
            <a:r>
              <a:rPr lang="en-US" dirty="0"/>
              <a:t>Applications</a:t>
            </a:r>
          </a:p>
          <a:p>
            <a:r>
              <a:rPr lang="en-US" dirty="0"/>
              <a:t>Advantages &amp; Limitations</a:t>
            </a:r>
          </a:p>
          <a:p>
            <a:r>
              <a:rPr lang="en-US" dirty="0"/>
              <a:t>Conclusion</a:t>
            </a:r>
          </a:p>
          <a:p>
            <a:r>
              <a:rPr lang="en-US" dirty="0"/>
              <a:t>Future Scopes</a:t>
            </a:r>
          </a:p>
          <a:p>
            <a:r>
              <a:rPr lang="en-US" dirty="0"/>
              <a:t>References</a:t>
            </a:r>
            <a:endParaRPr lang="en-IN" dirty="0"/>
          </a:p>
        </p:txBody>
      </p:sp>
    </p:spTree>
    <p:extLst>
      <p:ext uri="{BB962C8B-B14F-4D97-AF65-F5344CB8AC3E}">
        <p14:creationId xmlns:p14="http://schemas.microsoft.com/office/powerpoint/2010/main" val="3018947133"/>
      </p:ext>
    </p:extLst>
  </p:cSld>
  <p:clrMapOvr>
    <a:masterClrMapping/>
  </p:clrMapOvr>
  <p:transition spd="slow">
    <p:randomBar dir="vert"/>
    <p:sndAc>
      <p:stSnd>
        <p:snd r:embed="rId2" name="click.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F863-1C9B-4C0E-90A5-789C290C9ABA}"/>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66B929B2-7EA5-4CCB-9F65-790C196C4264}"/>
              </a:ext>
            </a:extLst>
          </p:cNvPr>
          <p:cNvSpPr>
            <a:spLocks noGrp="1"/>
          </p:cNvSpPr>
          <p:nvPr>
            <p:ph idx="1"/>
          </p:nvPr>
        </p:nvSpPr>
        <p:spPr/>
        <p:txBody>
          <a:bodyPr/>
          <a:lstStyle/>
          <a:p>
            <a:pPr marL="45720" indent="0">
              <a:buNone/>
            </a:pPr>
            <a:endParaRPr lang="en-US" dirty="0"/>
          </a:p>
          <a:p>
            <a:pPr marL="502920" indent="-457200">
              <a:buAutoNum type="arabicPeriod"/>
            </a:pPr>
            <a:r>
              <a:rPr lang="en-US" dirty="0"/>
              <a:t>Transparency in the system.</a:t>
            </a:r>
          </a:p>
          <a:p>
            <a:pPr marL="502920" indent="-457200">
              <a:buFont typeface="Corbel" pitchFamily="34" charset="0"/>
              <a:buAutoNum type="arabicPeriod"/>
            </a:pPr>
            <a:r>
              <a:rPr lang="en-US" dirty="0"/>
              <a:t>Users can sell and buy their products from door step.</a:t>
            </a:r>
          </a:p>
          <a:p>
            <a:pPr marL="502920" indent="-457200">
              <a:buAutoNum type="arabicPeriod"/>
            </a:pPr>
            <a:r>
              <a:rPr lang="en-US" dirty="0"/>
              <a:t>Users can submit their feedback online. </a:t>
            </a:r>
          </a:p>
          <a:p>
            <a:pPr marL="502920" indent="-457200">
              <a:buAutoNum type="arabicPeriod"/>
            </a:pPr>
            <a:r>
              <a:rPr lang="en-US" dirty="0"/>
              <a:t>This saves </a:t>
            </a:r>
            <a:r>
              <a:rPr lang="en-US" dirty="0" err="1"/>
              <a:t>time,cost</a:t>
            </a:r>
            <a:r>
              <a:rPr lang="en-US" dirty="0"/>
              <a:t> and Energy.</a:t>
            </a:r>
          </a:p>
          <a:p>
            <a:pPr marL="45720" indent="0">
              <a:buNone/>
            </a:pPr>
            <a:r>
              <a:rPr lang="en-US" dirty="0"/>
              <a:t> </a:t>
            </a:r>
            <a:endParaRPr lang="en-IN" dirty="0"/>
          </a:p>
        </p:txBody>
      </p:sp>
    </p:spTree>
    <p:extLst>
      <p:ext uri="{BB962C8B-B14F-4D97-AF65-F5344CB8AC3E}">
        <p14:creationId xmlns:p14="http://schemas.microsoft.com/office/powerpoint/2010/main" val="832555674"/>
      </p:ext>
    </p:extLst>
  </p:cSld>
  <p:clrMapOvr>
    <a:masterClrMapping/>
  </p:clrMapOvr>
  <p:transition spd="slow">
    <p:randomBar dir="vert"/>
    <p:sndAc>
      <p:stSnd>
        <p:snd r:embed="rId2" name="click.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69D0-CB90-45A8-B786-FEAFF263AC92}"/>
              </a:ext>
            </a:extLst>
          </p:cNvPr>
          <p:cNvSpPr>
            <a:spLocks noGrp="1"/>
          </p:cNvSpPr>
          <p:nvPr>
            <p:ph type="title"/>
          </p:nvPr>
        </p:nvSpPr>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8CD6D666-7513-494E-BDD2-57AB74B32FB9}"/>
              </a:ext>
            </a:extLst>
          </p:cNvPr>
          <p:cNvSpPr>
            <a:spLocks noGrp="1"/>
          </p:cNvSpPr>
          <p:nvPr>
            <p:ph idx="1"/>
          </p:nvPr>
        </p:nvSpPr>
        <p:spPr/>
        <p:txBody>
          <a:bodyPr/>
          <a:lstStyle/>
          <a:p>
            <a:pPr marL="502920" indent="-457200">
              <a:buAutoNum type="arabicPeriod"/>
            </a:pPr>
            <a:r>
              <a:rPr lang="en-US" dirty="0"/>
              <a:t>Accurate verification of the users cannot be done online.</a:t>
            </a:r>
          </a:p>
          <a:p>
            <a:pPr marL="502920" indent="-457200">
              <a:buAutoNum type="arabicPeriod"/>
            </a:pPr>
            <a:r>
              <a:rPr lang="en-US" dirty="0"/>
              <a:t>It requires an extensive database and memory.</a:t>
            </a:r>
            <a:endParaRPr lang="en-IN" dirty="0"/>
          </a:p>
        </p:txBody>
      </p:sp>
    </p:spTree>
    <p:extLst>
      <p:ext uri="{BB962C8B-B14F-4D97-AF65-F5344CB8AC3E}">
        <p14:creationId xmlns:p14="http://schemas.microsoft.com/office/powerpoint/2010/main" val="2512931837"/>
      </p:ext>
    </p:extLst>
  </p:cSld>
  <p:clrMapOvr>
    <a:masterClrMapping/>
  </p:clrMapOvr>
  <p:transition spd="slow">
    <p:randomBar dir="vert"/>
    <p:sndAc>
      <p:stSnd>
        <p:snd r:embed="rId2" name="click.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B38AD-223A-43A6-A897-5E86A103719D}"/>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D08E0CB4-3D56-4B42-B0A5-8AAFAD21C254}"/>
              </a:ext>
            </a:extLst>
          </p:cNvPr>
          <p:cNvSpPr>
            <a:spLocks noGrp="1"/>
          </p:cNvSpPr>
          <p:nvPr>
            <p:ph idx="1"/>
          </p:nvPr>
        </p:nvSpPr>
        <p:spPr/>
        <p:txBody>
          <a:bodyPr/>
          <a:lstStyle/>
          <a:p>
            <a:r>
              <a:rPr lang="en-US" dirty="0"/>
              <a:t>The </a:t>
            </a:r>
            <a:r>
              <a:rPr lang="en-US" dirty="0" err="1"/>
              <a:t>ToysHouse</a:t>
            </a:r>
            <a:r>
              <a:rPr lang="en-US" dirty="0"/>
              <a:t> will be designed and developed to overcome the drawbacks of old manual system and meet the requirement of modern age. This system will provide user to buy and sell their toys without any third party. It will bring transparency between buyers and sellers by removing intermediates. It will save time &amp; energy of everyone using this website. Lastly it can be improved in future according to rising demand of users.  </a:t>
            </a:r>
            <a:endParaRPr lang="en-IN" dirty="0"/>
          </a:p>
        </p:txBody>
      </p:sp>
    </p:spTree>
    <p:extLst>
      <p:ext uri="{BB962C8B-B14F-4D97-AF65-F5344CB8AC3E}">
        <p14:creationId xmlns:p14="http://schemas.microsoft.com/office/powerpoint/2010/main" val="2812547242"/>
      </p:ext>
    </p:extLst>
  </p:cSld>
  <p:clrMapOvr>
    <a:masterClrMapping/>
  </p:clrMapOvr>
  <p:transition spd="slow">
    <p:randomBar dir="vert"/>
    <p:sndAc>
      <p:stSnd>
        <p:snd r:embed="rId2" name="click.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3A18-ECBF-4BAA-8B09-8541D93BAA87}"/>
              </a:ext>
            </a:extLst>
          </p:cNvPr>
          <p:cNvSpPr>
            <a:spLocks noGrp="1"/>
          </p:cNvSpPr>
          <p:nvPr>
            <p:ph type="title"/>
          </p:nvPr>
        </p:nvSpPr>
        <p:spPr/>
        <p:txBody>
          <a:bodyPr/>
          <a:lstStyle/>
          <a:p>
            <a:r>
              <a:rPr lang="en-US" dirty="0"/>
              <a:t>Future Scope </a:t>
            </a:r>
            <a:endParaRPr lang="en-IN" dirty="0"/>
          </a:p>
        </p:txBody>
      </p:sp>
      <p:sp>
        <p:nvSpPr>
          <p:cNvPr id="3" name="Content Placeholder 2">
            <a:extLst>
              <a:ext uri="{FF2B5EF4-FFF2-40B4-BE49-F238E27FC236}">
                <a16:creationId xmlns:a16="http://schemas.microsoft.com/office/drawing/2014/main" id="{C537038B-6582-4F29-8598-19B1D99E3593}"/>
              </a:ext>
            </a:extLst>
          </p:cNvPr>
          <p:cNvSpPr>
            <a:spLocks noGrp="1"/>
          </p:cNvSpPr>
          <p:nvPr>
            <p:ph idx="1"/>
          </p:nvPr>
        </p:nvSpPr>
        <p:spPr/>
        <p:txBody>
          <a:bodyPr/>
          <a:lstStyle/>
          <a:p>
            <a:pPr marL="502920" indent="-457200">
              <a:buAutoNum type="arabicPeriod"/>
            </a:pPr>
            <a:r>
              <a:rPr lang="en-US" dirty="0"/>
              <a:t>Verification of users.</a:t>
            </a:r>
          </a:p>
          <a:p>
            <a:pPr marL="502920" indent="-457200">
              <a:buAutoNum type="arabicPeriod"/>
            </a:pPr>
            <a:r>
              <a:rPr lang="en-US" dirty="0"/>
              <a:t>Improvement in design.</a:t>
            </a:r>
          </a:p>
          <a:p>
            <a:pPr marL="502920" indent="-457200">
              <a:buAutoNum type="arabicPeriod"/>
            </a:pPr>
            <a:r>
              <a:rPr lang="en-US" dirty="0"/>
              <a:t>Mobile Application</a:t>
            </a:r>
          </a:p>
          <a:p>
            <a:pPr marL="502920" indent="-457200">
              <a:buAutoNum type="arabicPeriod"/>
            </a:pPr>
            <a:r>
              <a:rPr lang="en-US" dirty="0"/>
              <a:t>Integration of new function like charity events for poor children.</a:t>
            </a:r>
          </a:p>
          <a:p>
            <a:pPr marL="502920" indent="-457200">
              <a:buAutoNum type="arabicPeriod"/>
            </a:pPr>
            <a:r>
              <a:rPr lang="en-US" dirty="0"/>
              <a:t>UPI Payment</a:t>
            </a:r>
          </a:p>
          <a:p>
            <a:pPr marL="502920" indent="-457200">
              <a:buAutoNum type="arabicPeriod"/>
            </a:pPr>
            <a:r>
              <a:rPr lang="en-US" dirty="0"/>
              <a:t>Chat BOT </a:t>
            </a:r>
          </a:p>
          <a:p>
            <a:pPr marL="502920" indent="-457200">
              <a:buAutoNum type="arabicPeriod"/>
            </a:pPr>
            <a:r>
              <a:rPr lang="en-US" dirty="0"/>
              <a:t>Rating System</a:t>
            </a:r>
            <a:endParaRPr lang="en-IN" dirty="0"/>
          </a:p>
        </p:txBody>
      </p:sp>
    </p:spTree>
    <p:extLst>
      <p:ext uri="{BB962C8B-B14F-4D97-AF65-F5344CB8AC3E}">
        <p14:creationId xmlns:p14="http://schemas.microsoft.com/office/powerpoint/2010/main" val="486071720"/>
      </p:ext>
    </p:extLst>
  </p:cSld>
  <p:clrMapOvr>
    <a:masterClrMapping/>
  </p:clrMapOvr>
  <p:transition spd="slow">
    <p:randomBar dir="vert"/>
    <p:sndAc>
      <p:stSnd>
        <p:snd r:embed="rId2" name="click.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9972-F5F4-4F24-8298-092B8400805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5099DB5-B32E-48C3-BC3A-DA44732620F8}"/>
              </a:ext>
            </a:extLst>
          </p:cNvPr>
          <p:cNvSpPr>
            <a:spLocks noGrp="1"/>
          </p:cNvSpPr>
          <p:nvPr>
            <p:ph idx="1"/>
          </p:nvPr>
        </p:nvSpPr>
        <p:spPr/>
        <p:txBody>
          <a:bodyPr>
            <a:normAutofit/>
          </a:bodyPr>
          <a:lstStyle/>
          <a:p>
            <a:r>
              <a:rPr lang="en-US" dirty="0"/>
              <a:t>Mr. Saleel Bagde for Database.</a:t>
            </a:r>
          </a:p>
          <a:p>
            <a:r>
              <a:rPr lang="en-US" dirty="0"/>
              <a:t>Mrs. Harshita Maheshwari for HTML JS &amp; CSS also she was our project guide.</a:t>
            </a:r>
          </a:p>
          <a:p>
            <a:r>
              <a:rPr lang="en-US" dirty="0" err="1"/>
              <a:t>Mrs.Mayuri</a:t>
            </a:r>
            <a:r>
              <a:rPr lang="en-US" dirty="0"/>
              <a:t> </a:t>
            </a:r>
            <a:r>
              <a:rPr lang="en-US" dirty="0" err="1"/>
              <a:t>Fakirpure</a:t>
            </a:r>
            <a:r>
              <a:rPr lang="en-US" dirty="0"/>
              <a:t> for JSP &amp; JAVA.</a:t>
            </a:r>
          </a:p>
          <a:p>
            <a:r>
              <a:rPr lang="en-US" dirty="0">
                <a:hlinkClick r:id="rId3"/>
              </a:rPr>
              <a:t>https://www.slideshare.net</a:t>
            </a:r>
            <a:endParaRPr lang="en-US" dirty="0"/>
          </a:p>
          <a:p>
            <a:r>
              <a:rPr lang="en-US" dirty="0">
                <a:hlinkClick r:id="rId4"/>
              </a:rPr>
              <a:t>https://www.projectideas.co.in</a:t>
            </a:r>
            <a:endParaRPr lang="en-US" dirty="0"/>
          </a:p>
          <a:p>
            <a:r>
              <a:rPr lang="en-US" dirty="0"/>
              <a:t>International Conference on I2C2, 2020</a:t>
            </a:r>
          </a:p>
          <a:p>
            <a:pPr marL="45720" indent="0">
              <a:buNone/>
            </a:pPr>
            <a:r>
              <a:rPr lang="en-US" dirty="0"/>
              <a:t>A special thanks to Infoway Management who arranged extra lab time for us. </a:t>
            </a:r>
          </a:p>
          <a:p>
            <a:endParaRPr lang="en-IN" dirty="0"/>
          </a:p>
        </p:txBody>
      </p:sp>
    </p:spTree>
    <p:extLst>
      <p:ext uri="{BB962C8B-B14F-4D97-AF65-F5344CB8AC3E}">
        <p14:creationId xmlns:p14="http://schemas.microsoft.com/office/powerpoint/2010/main" val="460046220"/>
      </p:ext>
    </p:extLst>
  </p:cSld>
  <p:clrMapOvr>
    <a:masterClrMapping/>
  </p:clrMapOvr>
  <p:transition spd="slow">
    <p:randomBar dir="vert"/>
    <p:sndAc>
      <p:stSnd>
        <p:snd r:embed="rId2" name="click.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584C-2F96-460D-8F0C-6AFB0C7EF3A9}"/>
              </a:ext>
            </a:extLst>
          </p:cNvPr>
          <p:cNvSpPr>
            <a:spLocks noGrp="1"/>
          </p:cNvSpPr>
          <p:nvPr>
            <p:ph type="title"/>
          </p:nvPr>
        </p:nvSpPr>
        <p:spPr/>
        <p:txBody>
          <a:bodyPr/>
          <a:lstStyle/>
          <a:p>
            <a:r>
              <a:rPr lang="en-US" dirty="0"/>
              <a:t>                             THANK YOU</a:t>
            </a:r>
            <a:endParaRPr lang="en-IN" dirty="0"/>
          </a:p>
        </p:txBody>
      </p:sp>
    </p:spTree>
    <p:extLst>
      <p:ext uri="{BB962C8B-B14F-4D97-AF65-F5344CB8AC3E}">
        <p14:creationId xmlns:p14="http://schemas.microsoft.com/office/powerpoint/2010/main" val="2740271495"/>
      </p:ext>
    </p:extLst>
  </p:cSld>
  <p:clrMapOvr>
    <a:masterClrMapping/>
  </p:clrMapOvr>
  <p:transition spd="slow">
    <p:randomBar dir="vert"/>
    <p:sndAc>
      <p:stSnd>
        <p:snd r:embed="rId2" name="click.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8DF6-7702-4F45-923C-76A044ABC38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BA2BF84-F430-42A2-9655-95001B3A2034}"/>
              </a:ext>
            </a:extLst>
          </p:cNvPr>
          <p:cNvSpPr>
            <a:spLocks noGrp="1"/>
          </p:cNvSpPr>
          <p:nvPr>
            <p:ph idx="1"/>
          </p:nvPr>
        </p:nvSpPr>
        <p:spPr/>
        <p:txBody>
          <a:bodyPr/>
          <a:lstStyle/>
          <a:p>
            <a:r>
              <a:rPr lang="en-US" dirty="0" err="1"/>
              <a:t>ToysHouse</a:t>
            </a:r>
            <a:r>
              <a:rPr lang="en-US" dirty="0"/>
              <a:t> is a web application designed for refurbished toys.</a:t>
            </a:r>
          </a:p>
          <a:p>
            <a:r>
              <a:rPr lang="en-US" dirty="0"/>
              <a:t>This application allows a user to sell and purchase used toys.</a:t>
            </a:r>
          </a:p>
          <a:p>
            <a:r>
              <a:rPr lang="en-US" dirty="0"/>
              <a:t>It provides admin and user login.</a:t>
            </a:r>
          </a:p>
          <a:p>
            <a:r>
              <a:rPr lang="en-US" dirty="0"/>
              <a:t>User &amp; admin can add different toys. </a:t>
            </a:r>
          </a:p>
          <a:p>
            <a:r>
              <a:rPr lang="en-US" dirty="0"/>
              <a:t>This application also provides feedback and helpdesk facility to the user.</a:t>
            </a:r>
            <a:endParaRPr lang="en-IN" dirty="0"/>
          </a:p>
        </p:txBody>
      </p:sp>
    </p:spTree>
    <p:extLst>
      <p:ext uri="{BB962C8B-B14F-4D97-AF65-F5344CB8AC3E}">
        <p14:creationId xmlns:p14="http://schemas.microsoft.com/office/powerpoint/2010/main" val="889357797"/>
      </p:ext>
    </p:extLst>
  </p:cSld>
  <p:clrMapOvr>
    <a:masterClrMapping/>
  </p:clrMapOvr>
  <p:transition spd="slow">
    <p:randomBar dir="vert"/>
    <p:sndAc>
      <p:stSnd>
        <p:snd r:embed="rId2" name="click.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B7CA9-414B-40A5-A72A-FA8B0A6F6F33}"/>
              </a:ext>
            </a:extLst>
          </p:cNvPr>
          <p:cNvSpPr>
            <a:spLocks noGrp="1"/>
          </p:cNvSpPr>
          <p:nvPr>
            <p:ph type="title"/>
          </p:nvPr>
        </p:nvSpPr>
        <p:spPr/>
        <p:txBody>
          <a:bodyPr/>
          <a:lstStyle/>
          <a:p>
            <a:r>
              <a:rPr lang="en-US" dirty="0"/>
              <a:t>Choice of topic</a:t>
            </a:r>
            <a:endParaRPr lang="en-IN" dirty="0"/>
          </a:p>
        </p:txBody>
      </p:sp>
      <p:sp>
        <p:nvSpPr>
          <p:cNvPr id="3" name="Content Placeholder 2">
            <a:extLst>
              <a:ext uri="{FF2B5EF4-FFF2-40B4-BE49-F238E27FC236}">
                <a16:creationId xmlns:a16="http://schemas.microsoft.com/office/drawing/2014/main" id="{D2B41C62-3888-4B88-9D86-7CBCFAFAA10A}"/>
              </a:ext>
            </a:extLst>
          </p:cNvPr>
          <p:cNvSpPr>
            <a:spLocks noGrp="1"/>
          </p:cNvSpPr>
          <p:nvPr>
            <p:ph idx="1"/>
          </p:nvPr>
        </p:nvSpPr>
        <p:spPr/>
        <p:txBody>
          <a:bodyPr/>
          <a:lstStyle/>
          <a:p>
            <a:r>
              <a:rPr lang="en-US" dirty="0"/>
              <a:t>Through this every child gets toys in affordable price.</a:t>
            </a:r>
          </a:p>
          <a:p>
            <a:r>
              <a:rPr lang="en-US" dirty="0"/>
              <a:t>Easy &amp; Fast</a:t>
            </a:r>
          </a:p>
          <a:p>
            <a:r>
              <a:rPr lang="en-US" dirty="0"/>
              <a:t>Categorized toys.</a:t>
            </a:r>
          </a:p>
          <a:p>
            <a:r>
              <a:rPr lang="en-US" dirty="0"/>
              <a:t>Online payment and invoice facility.</a:t>
            </a:r>
          </a:p>
          <a:p>
            <a:pPr marL="45720" indent="0">
              <a:buNone/>
            </a:pPr>
            <a:endParaRPr lang="en-IN" dirty="0"/>
          </a:p>
        </p:txBody>
      </p:sp>
    </p:spTree>
    <p:extLst>
      <p:ext uri="{BB962C8B-B14F-4D97-AF65-F5344CB8AC3E}">
        <p14:creationId xmlns:p14="http://schemas.microsoft.com/office/powerpoint/2010/main" val="1735352625"/>
      </p:ext>
    </p:extLst>
  </p:cSld>
  <p:clrMapOvr>
    <a:masterClrMapping/>
  </p:clrMapOvr>
  <p:transition spd="slow">
    <p:randomBar dir="vert"/>
    <p:sndAc>
      <p:stSnd>
        <p:snd r:embed="rId2" name="click.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4B5C-5411-460F-8B38-C461E3F3E36D}"/>
              </a:ext>
            </a:extLst>
          </p:cNvPr>
          <p:cNvSpPr>
            <a:spLocks noGrp="1"/>
          </p:cNvSpPr>
          <p:nvPr>
            <p:ph type="title"/>
          </p:nvPr>
        </p:nvSpPr>
        <p:spPr/>
        <p:txBody>
          <a:bodyPr/>
          <a:lstStyle/>
          <a:p>
            <a:r>
              <a:rPr lang="en-US" dirty="0"/>
              <a:t>Proposed System </a:t>
            </a:r>
            <a:endParaRPr lang="en-IN" dirty="0"/>
          </a:p>
        </p:txBody>
      </p:sp>
      <p:sp>
        <p:nvSpPr>
          <p:cNvPr id="3" name="Content Placeholder 2">
            <a:extLst>
              <a:ext uri="{FF2B5EF4-FFF2-40B4-BE49-F238E27FC236}">
                <a16:creationId xmlns:a16="http://schemas.microsoft.com/office/drawing/2014/main" id="{1E01CBFD-5726-4A5B-B15F-A737819CDED5}"/>
              </a:ext>
            </a:extLst>
          </p:cNvPr>
          <p:cNvSpPr>
            <a:spLocks noGrp="1"/>
          </p:cNvSpPr>
          <p:nvPr>
            <p:ph idx="1"/>
          </p:nvPr>
        </p:nvSpPr>
        <p:spPr/>
        <p:txBody>
          <a:bodyPr/>
          <a:lstStyle/>
          <a:p>
            <a:pPr marL="45720" indent="0">
              <a:buNone/>
            </a:pPr>
            <a:r>
              <a:rPr lang="en-US" dirty="0"/>
              <a:t>AIM:</a:t>
            </a:r>
          </a:p>
          <a:p>
            <a:pPr marL="45720" indent="0">
              <a:buNone/>
            </a:pPr>
            <a:r>
              <a:rPr lang="en-US" dirty="0"/>
              <a:t>1. It will provide refurbished toys in reasonable price.</a:t>
            </a:r>
          </a:p>
          <a:p>
            <a:pPr marL="45720" indent="0">
              <a:buNone/>
            </a:pPr>
            <a:r>
              <a:rPr lang="en-US" dirty="0"/>
              <a:t>Proposed System:</a:t>
            </a:r>
          </a:p>
          <a:p>
            <a:pPr marL="45720" indent="0">
              <a:buNone/>
            </a:pPr>
            <a:r>
              <a:rPr lang="en-US" dirty="0"/>
              <a:t> 1. Digitalize buy and sell.</a:t>
            </a:r>
          </a:p>
          <a:p>
            <a:pPr marL="45720" indent="0">
              <a:buNone/>
            </a:pPr>
            <a:r>
              <a:rPr lang="en-US" dirty="0"/>
              <a:t> 2.Easy for user to reach us through website.  </a:t>
            </a:r>
          </a:p>
          <a:p>
            <a:pPr marL="45720" indent="0">
              <a:buNone/>
            </a:pPr>
            <a:r>
              <a:rPr lang="en-US" dirty="0"/>
              <a:t> 3. Eliminate Intermediates  </a:t>
            </a:r>
            <a:endParaRPr lang="en-IN" dirty="0"/>
          </a:p>
        </p:txBody>
      </p:sp>
    </p:spTree>
    <p:extLst>
      <p:ext uri="{BB962C8B-B14F-4D97-AF65-F5344CB8AC3E}">
        <p14:creationId xmlns:p14="http://schemas.microsoft.com/office/powerpoint/2010/main" val="1689906289"/>
      </p:ext>
    </p:extLst>
  </p:cSld>
  <p:clrMapOvr>
    <a:masterClrMapping/>
  </p:clrMapOvr>
  <p:transition spd="slow">
    <p:randomBar dir="vert"/>
    <p:sndAc>
      <p:stSnd>
        <p:snd r:embed="rId2" name="click.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95E07-CE89-4D49-BF46-BC942575F6E3}"/>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BF78C1FC-A480-4141-AA6E-0847B11E741B}"/>
              </a:ext>
            </a:extLst>
          </p:cNvPr>
          <p:cNvSpPr>
            <a:spLocks noGrp="1"/>
          </p:cNvSpPr>
          <p:nvPr>
            <p:ph idx="1"/>
          </p:nvPr>
        </p:nvSpPr>
        <p:spPr/>
        <p:txBody>
          <a:bodyPr/>
          <a:lstStyle/>
          <a:p>
            <a:pPr marL="45720" indent="0">
              <a:buNone/>
            </a:pPr>
            <a:r>
              <a:rPr lang="en-US" dirty="0"/>
              <a:t>The objective is to create a web site that can perform the following:-</a:t>
            </a:r>
          </a:p>
          <a:p>
            <a:pPr marL="502920" indent="-457200">
              <a:buAutoNum type="arabicPeriod"/>
            </a:pPr>
            <a:r>
              <a:rPr lang="en-US" dirty="0"/>
              <a:t>Connecting to an HTTPS site through GPRS/WIFI.</a:t>
            </a:r>
          </a:p>
          <a:p>
            <a:pPr marL="502920" indent="-457200">
              <a:buAutoNum type="arabicPeriod"/>
            </a:pPr>
            <a:r>
              <a:rPr lang="en-US" dirty="0"/>
              <a:t>Opening the relevant HTML page using HTTPS POST &amp; GET methods.</a:t>
            </a:r>
          </a:p>
          <a:p>
            <a:pPr marL="502920" indent="-457200">
              <a:buAutoNum type="arabicPeriod"/>
            </a:pPr>
            <a:r>
              <a:rPr lang="en-US" dirty="0"/>
              <a:t>Read the data logically into user ,seller and admin.</a:t>
            </a:r>
          </a:p>
          <a:p>
            <a:pPr marL="502920" indent="-457200">
              <a:buAutoNum type="arabicPeriod"/>
            </a:pPr>
            <a:r>
              <a:rPr lang="en-US" dirty="0"/>
              <a:t>Creating a local database.</a:t>
            </a:r>
            <a:endParaRPr lang="en-IN" dirty="0"/>
          </a:p>
        </p:txBody>
      </p:sp>
    </p:spTree>
    <p:extLst>
      <p:ext uri="{BB962C8B-B14F-4D97-AF65-F5344CB8AC3E}">
        <p14:creationId xmlns:p14="http://schemas.microsoft.com/office/powerpoint/2010/main" val="3826499070"/>
      </p:ext>
    </p:extLst>
  </p:cSld>
  <p:clrMapOvr>
    <a:masterClrMapping/>
  </p:clrMapOvr>
  <p:transition spd="slow">
    <p:randomBar dir="vert"/>
    <p:sndAc>
      <p:stSnd>
        <p:snd r:embed="rId2" name="click.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CF15B-1254-4DCE-88CF-8C9F10EDC43E}"/>
              </a:ext>
            </a:extLst>
          </p:cNvPr>
          <p:cNvSpPr>
            <a:spLocks noGrp="1"/>
          </p:cNvSpPr>
          <p:nvPr>
            <p:ph type="title"/>
          </p:nvPr>
        </p:nvSpPr>
        <p:spPr/>
        <p:txBody>
          <a:bodyPr/>
          <a:lstStyle/>
          <a:p>
            <a:r>
              <a:rPr lang="en-US" dirty="0"/>
              <a:t>Proposed System Model </a:t>
            </a:r>
            <a:endParaRPr lang="en-IN" dirty="0"/>
          </a:p>
        </p:txBody>
      </p:sp>
      <p:sp>
        <p:nvSpPr>
          <p:cNvPr id="3" name="Content Placeholder 2">
            <a:extLst>
              <a:ext uri="{FF2B5EF4-FFF2-40B4-BE49-F238E27FC236}">
                <a16:creationId xmlns:a16="http://schemas.microsoft.com/office/drawing/2014/main" id="{5AB6AA72-8253-4365-B39D-9186BF9C0749}"/>
              </a:ext>
            </a:extLst>
          </p:cNvPr>
          <p:cNvSpPr>
            <a:spLocks noGrp="1"/>
          </p:cNvSpPr>
          <p:nvPr>
            <p:ph idx="1"/>
          </p:nvPr>
        </p:nvSpPr>
        <p:spPr/>
        <p:txBody>
          <a:bodyPr>
            <a:normAutofit/>
          </a:bodyPr>
          <a:lstStyle/>
          <a:p>
            <a:pPr marL="45720" indent="0">
              <a:buNone/>
            </a:pPr>
            <a:r>
              <a:rPr lang="en-US" dirty="0"/>
              <a:t>There are three main modules:</a:t>
            </a:r>
          </a:p>
          <a:p>
            <a:pPr marL="45720" indent="0">
              <a:buNone/>
            </a:pPr>
            <a:r>
              <a:rPr lang="en-US" dirty="0"/>
              <a:t>Admin                                                Seller                                               User </a:t>
            </a:r>
          </a:p>
          <a:p>
            <a:pPr marL="45720" indent="0">
              <a:buNone/>
            </a:pPr>
            <a:r>
              <a:rPr lang="en-US" dirty="0"/>
              <a:t>1 Home                                             1 Home                                                1 Home</a:t>
            </a:r>
          </a:p>
          <a:p>
            <a:pPr marL="45720" indent="0">
              <a:buNone/>
            </a:pPr>
            <a:r>
              <a:rPr lang="en-US" dirty="0"/>
              <a:t>2 Product Category                      	2 Product Category                       	  2 All Product</a:t>
            </a:r>
          </a:p>
          <a:p>
            <a:pPr marL="45720" indent="0">
              <a:buNone/>
            </a:pPr>
            <a:r>
              <a:rPr lang="en-US" dirty="0"/>
              <a:t>3 All Products                                    3 All Products                                   	  3.Helpdesk </a:t>
            </a:r>
          </a:p>
          <a:p>
            <a:pPr marL="45720" indent="0">
              <a:buNone/>
            </a:pPr>
            <a:r>
              <a:rPr lang="en-US" dirty="0"/>
              <a:t>4 Add Products          				4 Add Products             				  4.Feedback</a:t>
            </a:r>
          </a:p>
          <a:p>
            <a:pPr marL="45720" indent="0">
              <a:buNone/>
            </a:pPr>
            <a:r>
              <a:rPr lang="en-US" dirty="0"/>
              <a:t>5 Log Out                                           5 Log Out                                            5 Log Out</a:t>
            </a:r>
            <a:endParaRPr lang="en-IN" dirty="0"/>
          </a:p>
        </p:txBody>
      </p:sp>
    </p:spTree>
    <p:extLst>
      <p:ext uri="{BB962C8B-B14F-4D97-AF65-F5344CB8AC3E}">
        <p14:creationId xmlns:p14="http://schemas.microsoft.com/office/powerpoint/2010/main" val="514364870"/>
      </p:ext>
    </p:extLst>
  </p:cSld>
  <p:clrMapOvr>
    <a:masterClrMapping/>
  </p:clrMapOvr>
  <p:transition spd="slow">
    <p:randomBar dir="vert"/>
    <p:sndAc>
      <p:stSnd>
        <p:snd r:embed="rId2" name="click.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80F4-1247-4E32-857B-318E0750D992}"/>
              </a:ext>
            </a:extLst>
          </p:cNvPr>
          <p:cNvSpPr>
            <a:spLocks noGrp="1"/>
          </p:cNvSpPr>
          <p:nvPr>
            <p:ph type="title"/>
          </p:nvPr>
        </p:nvSpPr>
        <p:spPr/>
        <p:txBody>
          <a:bodyPr/>
          <a:lstStyle/>
          <a:p>
            <a:r>
              <a:rPr lang="en-US" dirty="0"/>
              <a:t>Proposed Approach</a:t>
            </a:r>
            <a:endParaRPr lang="en-IN" dirty="0"/>
          </a:p>
        </p:txBody>
      </p:sp>
      <p:pic>
        <p:nvPicPr>
          <p:cNvPr id="7" name="Content Placeholder 6">
            <a:extLst>
              <a:ext uri="{FF2B5EF4-FFF2-40B4-BE49-F238E27FC236}">
                <a16:creationId xmlns:a16="http://schemas.microsoft.com/office/drawing/2014/main" id="{4ABF2F09-DAD1-5205-2700-10DBED4A9158}"/>
              </a:ext>
            </a:extLst>
          </p:cNvPr>
          <p:cNvPicPr>
            <a:picLocks noGrp="1" noChangeAspect="1"/>
          </p:cNvPicPr>
          <p:nvPr>
            <p:ph idx="1"/>
          </p:nvPr>
        </p:nvPicPr>
        <p:blipFill>
          <a:blip r:embed="rId3"/>
          <a:stretch>
            <a:fillRect/>
          </a:stretch>
        </p:blipFill>
        <p:spPr>
          <a:xfrm>
            <a:off x="1556951" y="2181225"/>
            <a:ext cx="9045146" cy="4293716"/>
          </a:xfrm>
        </p:spPr>
      </p:pic>
    </p:spTree>
    <p:extLst>
      <p:ext uri="{BB962C8B-B14F-4D97-AF65-F5344CB8AC3E}">
        <p14:creationId xmlns:p14="http://schemas.microsoft.com/office/powerpoint/2010/main" val="249401257"/>
      </p:ext>
    </p:extLst>
  </p:cSld>
  <p:clrMapOvr>
    <a:masterClrMapping/>
  </p:clrMapOvr>
  <p:transition spd="slow">
    <p:randomBar dir="vert"/>
    <p:sndAc>
      <p:stSnd>
        <p:snd r:embed="rId2" name="click.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F683-70A2-4AA1-BF4F-AC674B6277F0}"/>
              </a:ext>
            </a:extLst>
          </p:cNvPr>
          <p:cNvSpPr>
            <a:spLocks noGrp="1"/>
          </p:cNvSpPr>
          <p:nvPr>
            <p:ph type="title"/>
          </p:nvPr>
        </p:nvSpPr>
        <p:spPr/>
        <p:txBody>
          <a:bodyPr/>
          <a:lstStyle/>
          <a:p>
            <a:r>
              <a:rPr lang="en-IN" dirty="0"/>
              <a:t>SCREENSHOTS</a:t>
            </a:r>
          </a:p>
        </p:txBody>
      </p:sp>
      <p:pic>
        <p:nvPicPr>
          <p:cNvPr id="11" name="Content Placeholder 10">
            <a:extLst>
              <a:ext uri="{FF2B5EF4-FFF2-40B4-BE49-F238E27FC236}">
                <a16:creationId xmlns:a16="http://schemas.microsoft.com/office/drawing/2014/main" id="{AF212311-A7CA-7FF1-D55B-F7A7442F8BB8}"/>
              </a:ext>
            </a:extLst>
          </p:cNvPr>
          <p:cNvPicPr>
            <a:picLocks noGrp="1" noChangeAspect="1"/>
          </p:cNvPicPr>
          <p:nvPr>
            <p:ph idx="1"/>
          </p:nvPr>
        </p:nvPicPr>
        <p:blipFill>
          <a:blip r:embed="rId3"/>
          <a:stretch>
            <a:fillRect/>
          </a:stretch>
        </p:blipFill>
        <p:spPr>
          <a:xfrm>
            <a:off x="902342" y="1944710"/>
            <a:ext cx="10387315" cy="4571999"/>
          </a:xfrm>
        </p:spPr>
      </p:pic>
    </p:spTree>
    <p:extLst>
      <p:ext uri="{BB962C8B-B14F-4D97-AF65-F5344CB8AC3E}">
        <p14:creationId xmlns:p14="http://schemas.microsoft.com/office/powerpoint/2010/main" val="3137324397"/>
      </p:ext>
    </p:extLst>
  </p:cSld>
  <p:clrMapOvr>
    <a:masterClrMapping/>
  </p:clrMapOvr>
  <p:transition spd="slow">
    <p:randomBar dir="vert"/>
    <p:sndAc>
      <p:stSnd>
        <p:snd r:embed="rId2" name="click.wav"/>
      </p:stSnd>
    </p:sndAc>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745</TotalTime>
  <Words>672</Words>
  <Application>Microsoft Office PowerPoint</Application>
  <PresentationFormat>Widescreen</PresentationFormat>
  <Paragraphs>106</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Corbel</vt:lpstr>
      <vt:lpstr>Gill Sans MT</vt:lpstr>
      <vt:lpstr>Wingdings 2</vt:lpstr>
      <vt:lpstr>Dividend</vt:lpstr>
      <vt:lpstr>toyshouse</vt:lpstr>
      <vt:lpstr>Contents</vt:lpstr>
      <vt:lpstr>Introduction</vt:lpstr>
      <vt:lpstr>Choice of topic</vt:lpstr>
      <vt:lpstr>Proposed System </vt:lpstr>
      <vt:lpstr>Methodology</vt:lpstr>
      <vt:lpstr>Proposed System Model </vt:lpstr>
      <vt:lpstr>Proposed Approach</vt:lpstr>
      <vt:lpstr>SCREENSHOTS</vt:lpstr>
      <vt:lpstr>Screenshots</vt:lpstr>
      <vt:lpstr>PowerPoint Presentation</vt:lpstr>
      <vt:lpstr>PowerPoint Presentation</vt:lpstr>
      <vt:lpstr>PowerPoint Presentation</vt:lpstr>
      <vt:lpstr>PowerPoint Presentation</vt:lpstr>
      <vt:lpstr>PowerPoint Presentation</vt:lpstr>
      <vt:lpstr>PowerPoint Presentation</vt:lpstr>
      <vt:lpstr>System Requirements</vt:lpstr>
      <vt:lpstr>Technologies Used</vt:lpstr>
      <vt:lpstr>Applications </vt:lpstr>
      <vt:lpstr>Advantages</vt:lpstr>
      <vt:lpstr>Limitations</vt:lpstr>
      <vt:lpstr>Conclusion </vt:lpstr>
      <vt:lpstr>Future Scope </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Farmer assistance portal</dc:title>
  <dc:creator>Abhishek Badal</dc:creator>
  <cp:lastModifiedBy>ONKAR SHETE</cp:lastModifiedBy>
  <cp:revision>17</cp:revision>
  <dcterms:created xsi:type="dcterms:W3CDTF">2022-04-06T16:17:24Z</dcterms:created>
  <dcterms:modified xsi:type="dcterms:W3CDTF">2022-09-26T06:45:26Z</dcterms:modified>
</cp:coreProperties>
</file>