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772400" y="0"/>
            <a:ext cx="1371600" cy="6096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Enumeration (</a:t>
            </a:r>
            <a:r>
              <a:rPr lang="en-US" sz="4000" spc="-1" dirty="0" err="1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Enum</a:t>
            </a:r>
            <a:r>
              <a:rPr lang="en-US" sz="4000" spc="-1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1" y="1600200"/>
            <a:ext cx="8991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20000"/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2400" dirty="0" smtClean="0"/>
              <a:t>Is a user defined </a:t>
            </a:r>
            <a:r>
              <a:rPr lang="en-US" sz="2400" dirty="0" err="1" smtClean="0"/>
              <a:t>datatype,used</a:t>
            </a:r>
            <a:r>
              <a:rPr lang="en-US" sz="2400" dirty="0" smtClean="0"/>
              <a:t> to assign names to the integral                    constants which makes a program easy to read and maintain</a:t>
            </a:r>
          </a:p>
          <a:p>
            <a:pPr>
              <a:buSzPct val="120000"/>
              <a:buFont typeface="Arial" pitchFamily="34" charset="0"/>
              <a:buChar char="•"/>
            </a:pPr>
            <a:r>
              <a:rPr lang="en-US" sz="2400" dirty="0" smtClean="0"/>
              <a:t>  The keyword “</a:t>
            </a:r>
            <a:r>
              <a:rPr lang="en-US" sz="2400" dirty="0" err="1" smtClean="0"/>
              <a:t>enum</a:t>
            </a:r>
            <a:r>
              <a:rPr lang="en-US" sz="2400" dirty="0" smtClean="0"/>
              <a:t>” is used to declare an enumeration</a:t>
            </a:r>
          </a:p>
          <a:p>
            <a:pPr>
              <a:buSzPct val="120000"/>
              <a:buFont typeface="Arial" pitchFamily="34" charset="0"/>
              <a:buChar char="•"/>
            </a:pPr>
            <a:r>
              <a:rPr lang="en-US" sz="2400" dirty="0" smtClean="0"/>
              <a:t>  Labels in </a:t>
            </a:r>
            <a:r>
              <a:rPr lang="en-US" sz="2400" dirty="0" err="1" smtClean="0"/>
              <a:t>enum</a:t>
            </a:r>
            <a:r>
              <a:rPr lang="en-US" sz="2400" dirty="0" smtClean="0"/>
              <a:t> can be assigned with any numeric value, if not will be assigned from 0 onwards</a:t>
            </a:r>
          </a:p>
          <a:p>
            <a:pPr>
              <a:buSzPct val="120000"/>
              <a:buFont typeface="Arial" pitchFamily="34" charset="0"/>
              <a:buChar char="•"/>
            </a:pPr>
            <a:r>
              <a:rPr lang="en-US" sz="2400" dirty="0" smtClean="0"/>
              <a:t>  All labels will have value equal to value of previous label + 1, from assigned label till next assigned label  </a:t>
            </a:r>
          </a:p>
          <a:p>
            <a:endParaRPr lang="en-US" sz="2000" dirty="0" smtClean="0"/>
          </a:p>
          <a:p>
            <a:r>
              <a:rPr lang="en-US" sz="2400" b="1" dirty="0" smtClean="0"/>
              <a:t>Syntax  : </a:t>
            </a:r>
            <a:r>
              <a:rPr lang="en-US" sz="2400" b="1" dirty="0" err="1" smtClean="0"/>
              <a:t>enum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enum_name</a:t>
            </a:r>
            <a:r>
              <a:rPr lang="en-US" sz="2400" b="1" dirty="0" smtClean="0"/>
              <a:t>{const1, const2, ....... };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Enumeration (</a:t>
            </a:r>
            <a:r>
              <a:rPr lang="en-US" sz="4000" spc="-1" dirty="0" err="1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Enum</a:t>
            </a:r>
            <a:r>
              <a:rPr lang="en-US" sz="4000" spc="-1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676400"/>
            <a:ext cx="840056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 : </a:t>
            </a:r>
          </a:p>
          <a:p>
            <a:endParaRPr lang="en-US" dirty="0" smtClean="0"/>
          </a:p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room_temp</a:t>
            </a:r>
            <a:r>
              <a:rPr lang="en-US" dirty="0" smtClean="0"/>
              <a:t>{</a:t>
            </a:r>
            <a:r>
              <a:rPr lang="en-US" dirty="0" err="1" smtClean="0"/>
              <a:t>low,moderate,high</a:t>
            </a:r>
            <a:r>
              <a:rPr lang="en-US" dirty="0" smtClean="0"/>
              <a:t>}morning;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room_temp</a:t>
            </a:r>
            <a:r>
              <a:rPr lang="en-US" dirty="0" smtClean="0"/>
              <a:t> </a:t>
            </a:r>
            <a:r>
              <a:rPr lang="en-US" dirty="0" err="1" smtClean="0"/>
              <a:t>afternoon,evening</a:t>
            </a:r>
            <a:r>
              <a:rPr lang="en-US" dirty="0" smtClean="0"/>
              <a:t> ;</a:t>
            </a:r>
          </a:p>
          <a:p>
            <a:endParaRPr lang="en-US" dirty="0" smtClean="0"/>
          </a:p>
          <a:p>
            <a:r>
              <a:rPr lang="en-US" dirty="0" smtClean="0"/>
              <a:t>morning = low;</a:t>
            </a:r>
          </a:p>
          <a:p>
            <a:r>
              <a:rPr lang="en-US" dirty="0" smtClean="0"/>
              <a:t>afternoon = high;</a:t>
            </a:r>
          </a:p>
          <a:p>
            <a:r>
              <a:rPr lang="en-US" dirty="0" smtClean="0"/>
              <a:t>evening = moderate ; </a:t>
            </a:r>
          </a:p>
          <a:p>
            <a:endParaRPr lang="en-US" dirty="0" smtClean="0"/>
          </a:p>
          <a:p>
            <a:r>
              <a:rPr lang="en-US" dirty="0" err="1" smtClean="0"/>
              <a:t>printf</a:t>
            </a:r>
            <a:r>
              <a:rPr lang="en-US" dirty="0" smtClean="0"/>
              <a:t>(“morning = %d\</a:t>
            </a:r>
            <a:r>
              <a:rPr lang="en-US" dirty="0" err="1" smtClean="0"/>
              <a:t>nafternoon</a:t>
            </a:r>
            <a:r>
              <a:rPr lang="en-US" dirty="0" smtClean="0"/>
              <a:t> = %d\</a:t>
            </a:r>
            <a:r>
              <a:rPr lang="en-US" dirty="0" err="1" smtClean="0"/>
              <a:t>nevening</a:t>
            </a:r>
            <a:r>
              <a:rPr lang="en-US" dirty="0" smtClean="0"/>
              <a:t> = %d\</a:t>
            </a:r>
            <a:r>
              <a:rPr lang="en-US" dirty="0" err="1" smtClean="0"/>
              <a:t>n”,morning,afternoon,evening</a:t>
            </a:r>
            <a:r>
              <a:rPr lang="en-US" dirty="0" smtClean="0"/>
              <a:t>) 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5257800"/>
            <a:ext cx="1477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 :</a:t>
            </a:r>
          </a:p>
          <a:p>
            <a:r>
              <a:rPr lang="en-US" b="1" dirty="0" smtClean="0"/>
              <a:t>morning = 0</a:t>
            </a:r>
          </a:p>
          <a:p>
            <a:r>
              <a:rPr lang="en-US" b="1" dirty="0" smtClean="0"/>
              <a:t>afternoon = 2</a:t>
            </a:r>
          </a:p>
          <a:p>
            <a:r>
              <a:rPr lang="en-US" b="1" dirty="0" smtClean="0"/>
              <a:t>evening = 1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2133600"/>
            <a:ext cx="8458200" cy="2514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5105400"/>
            <a:ext cx="2209800" cy="1371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Enumeration (</a:t>
            </a:r>
            <a:r>
              <a:rPr lang="en-US" sz="4000" spc="-1" dirty="0" err="1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Enum</a:t>
            </a:r>
            <a:r>
              <a:rPr lang="en-US" sz="4000" spc="-1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676400"/>
            <a:ext cx="840056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 : </a:t>
            </a:r>
          </a:p>
          <a:p>
            <a:endParaRPr lang="en-US" dirty="0" smtClean="0"/>
          </a:p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room_temp</a:t>
            </a:r>
            <a:r>
              <a:rPr lang="en-US" dirty="0" smtClean="0"/>
              <a:t>{</a:t>
            </a:r>
            <a:r>
              <a:rPr lang="en-US" dirty="0" err="1" smtClean="0"/>
              <a:t>low,moderate</a:t>
            </a:r>
            <a:r>
              <a:rPr lang="en-US" dirty="0" smtClean="0"/>
              <a:t>=10,high}morning;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room_temp</a:t>
            </a:r>
            <a:r>
              <a:rPr lang="en-US" dirty="0" smtClean="0"/>
              <a:t> </a:t>
            </a:r>
            <a:r>
              <a:rPr lang="en-US" dirty="0" err="1" smtClean="0"/>
              <a:t>afternoon,evening</a:t>
            </a:r>
            <a:r>
              <a:rPr lang="en-US" dirty="0" smtClean="0"/>
              <a:t> ;</a:t>
            </a:r>
          </a:p>
          <a:p>
            <a:endParaRPr lang="en-US" dirty="0" smtClean="0"/>
          </a:p>
          <a:p>
            <a:r>
              <a:rPr lang="en-US" dirty="0" smtClean="0"/>
              <a:t>morning = low;</a:t>
            </a:r>
          </a:p>
          <a:p>
            <a:r>
              <a:rPr lang="en-US" dirty="0" smtClean="0"/>
              <a:t>afternoon = high;</a:t>
            </a:r>
          </a:p>
          <a:p>
            <a:r>
              <a:rPr lang="en-US" dirty="0" smtClean="0"/>
              <a:t>evening = moderate ; </a:t>
            </a:r>
          </a:p>
          <a:p>
            <a:endParaRPr lang="en-US" dirty="0" smtClean="0"/>
          </a:p>
          <a:p>
            <a:r>
              <a:rPr lang="en-US" dirty="0" err="1" smtClean="0"/>
              <a:t>printf</a:t>
            </a:r>
            <a:r>
              <a:rPr lang="en-US" dirty="0" smtClean="0"/>
              <a:t>(“morning = %d\</a:t>
            </a:r>
            <a:r>
              <a:rPr lang="en-US" dirty="0" err="1" smtClean="0"/>
              <a:t>nafternoon</a:t>
            </a:r>
            <a:r>
              <a:rPr lang="en-US" dirty="0" smtClean="0"/>
              <a:t> = %d\</a:t>
            </a:r>
            <a:r>
              <a:rPr lang="en-US" dirty="0" err="1" smtClean="0"/>
              <a:t>nevening</a:t>
            </a:r>
            <a:r>
              <a:rPr lang="en-US" dirty="0" smtClean="0"/>
              <a:t> = %d\</a:t>
            </a:r>
            <a:r>
              <a:rPr lang="en-US" dirty="0" err="1" smtClean="0"/>
              <a:t>n”,morning,afternoon,evening</a:t>
            </a:r>
            <a:r>
              <a:rPr lang="en-US" dirty="0" smtClean="0"/>
              <a:t>) 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5257800"/>
            <a:ext cx="1594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 :</a:t>
            </a:r>
          </a:p>
          <a:p>
            <a:r>
              <a:rPr lang="en-US" b="1" dirty="0" smtClean="0"/>
              <a:t>morning = 0</a:t>
            </a:r>
          </a:p>
          <a:p>
            <a:r>
              <a:rPr lang="en-US" b="1" dirty="0" smtClean="0"/>
              <a:t>afternoon = 11</a:t>
            </a:r>
          </a:p>
          <a:p>
            <a:r>
              <a:rPr lang="en-US" b="1" dirty="0" smtClean="0"/>
              <a:t>evening = 10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2133600"/>
            <a:ext cx="8458200" cy="2514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5105400"/>
            <a:ext cx="2209800" cy="1371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193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Enumeration (Enum)</vt:lpstr>
      <vt:lpstr>Enumeration (Enum)</vt:lpstr>
      <vt:lpstr>Enumeration (Enum)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Enumeration (Enum)</dc:title>
  <dc:creator>rushikesh kulkarni</dc:creator>
  <cp:lastModifiedBy>Admin</cp:lastModifiedBy>
  <cp:revision>64</cp:revision>
  <dcterms:created xsi:type="dcterms:W3CDTF">2006-08-16T00:00:00Z</dcterms:created>
  <dcterms:modified xsi:type="dcterms:W3CDTF">2024-09-06T07:13:44Z</dcterms:modified>
</cp:coreProperties>
</file>