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C980-D8FE-478C-87A0-CEC3F6862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075E2-3A45-47F2-8BA4-4749862D5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60DE3-0E68-4DB1-84AA-595A838F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2C84-9BDA-4281-97F2-625AEF8768F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A6AED-3B6B-47BE-BCF6-19088176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4BBFA-76EA-4DA7-AC67-921AD698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B9D1-4E76-4E43-81D9-9A764F84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8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0A61-1209-4789-AF47-5343CD56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D9641-F170-4A71-9A76-7CD95EBF7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219DB-DE20-4674-8589-EB708EDE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2C84-9BDA-4281-97F2-625AEF8768F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D1DBF-592E-433B-B96D-F66F10A6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C829B-C08C-4B28-A637-75368D4B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B9D1-4E76-4E43-81D9-9A764F84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3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BFAD4-8F3C-4DF5-83CE-412911D2C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8A373-8D7E-4E38-BB1B-A2E1B6CC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EFFA-DC99-4E19-9363-4B30A38A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2C84-9BDA-4281-97F2-625AEF8768F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14FFA-3045-43B0-9017-A954E1FB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E0EEE-E897-418E-97DC-B55533B5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B9D1-4E76-4E43-81D9-9A764F84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23D4-A79B-4E17-A46D-0E776C69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7ECA-79D4-492F-892F-EF28862D4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FB58A-D9EF-4A8E-8422-774F3F96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2C84-9BDA-4281-97F2-625AEF8768F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F566A-395A-4425-B038-8631E155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0ACEB-3759-44BD-BE8B-2657CB2A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B9D1-4E76-4E43-81D9-9A764F84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5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0876-4EDD-4F13-9C5D-9A6FDC34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2F8F6-B61D-4010-87CE-1B90A3485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592A0-F7B1-49B6-8413-A32FC08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2C84-9BDA-4281-97F2-625AEF8768F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419F6-03D1-4EDB-AB75-FDF82671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4AB7F-D040-42EA-A988-37D7A4EA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B9D1-4E76-4E43-81D9-9A764F84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2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FC28-EA6E-4E32-9FBB-B11FD822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4912F-A6B0-402C-AB4B-829593BE7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2F008-B17C-4F0B-B717-6E3E55F5B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89970-2E15-414D-A1D4-1B531261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2C84-9BDA-4281-97F2-625AEF8768F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2DA94-2D02-4CD8-A222-27018F92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DEB04-BC8E-4243-ABC1-5E6BCA4B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B9D1-4E76-4E43-81D9-9A764F84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9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097F-4CB0-42DC-B2B7-6BAA9344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F9100-A759-46C1-9518-B816BE25A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839D1-E3FF-493C-A0F3-454A0D96A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7E187-0E7A-4A3E-87F3-AD95B4799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68396-B42C-40E7-BE3C-0A2BD8FF1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BFC47-DBB3-4B4C-8CAA-E44B1DC3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2C84-9BDA-4281-97F2-625AEF8768F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6D308-447A-4B59-9345-6D6089F0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08604-29A3-4DC8-ACB3-D10F1218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B9D1-4E76-4E43-81D9-9A764F84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2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44A1-E109-46CD-A96D-CA05FE35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0B62A-47F8-4E49-8C32-8EB04164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2C84-9BDA-4281-97F2-625AEF8768F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4C7E8-F0B0-4C4A-ACB9-C3A17224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7FB72-3D5D-4BD4-8C75-E7F26ECC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B9D1-4E76-4E43-81D9-9A764F84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F569D-6020-47AE-96E2-122FF810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2C84-9BDA-4281-97F2-625AEF8768F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B5105-5F80-45AD-9D59-0E71C7EB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6F4AE-9DDE-4F4F-812C-3DEDF4E0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B9D1-4E76-4E43-81D9-9A764F84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1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3671-7C53-4D3F-BFFC-B898EEB2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976E-9F96-4C70-8F64-59EC85FA7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8B788-03D6-4CC7-A7FD-48DD5B708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023B0-90A6-480F-8F7E-EC5527A7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2C84-9BDA-4281-97F2-625AEF8768F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C72B3-7BA5-4217-8E3E-44DAB3BD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6F9A4-E7A2-4FAF-9291-8C43AEB5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B9D1-4E76-4E43-81D9-9A764F84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4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650A-3E5F-4739-B5CA-2A667B51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E18E9-C551-4B68-8462-D99A9FEC5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8D24-C5F3-4B06-9E76-9EE54C217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10797-795E-46DC-9191-8AF0480C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2C84-9BDA-4281-97F2-625AEF8768F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CD8F7-A20E-4CDB-8421-462FC26D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75B1E-7B5E-4BE8-B165-74C4CBF6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B9D1-4E76-4E43-81D9-9A764F84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0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67542-1BB1-48F6-9FEA-0B3278486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5AA3D-7205-46C5-9D1A-AE2FC8807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2C3A5-BE67-49DD-ADA8-DE8FD0397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2C84-9BDA-4281-97F2-625AEF8768F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D27D1-6B4E-44C5-895D-F8095D020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6899A-BAAF-4A3E-847B-34A564067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0B9D1-4E76-4E43-81D9-9A764F84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7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67AA5-4882-45B3-B6AD-BE79929BA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EDA of Movie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CCB65-E586-49A3-9315-BF7AD3439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There is list of 1000 Movies between 2006 to 2016.</a:t>
            </a: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74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36AD1-9319-49E9-88AD-E142D302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5 Director Movie Ratings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6E2584-1582-402E-98AC-5B65F2E9A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297" y="1675227"/>
            <a:ext cx="8137406" cy="4764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BB0CC2-679A-4F0C-99C7-C54AA08C8926}"/>
              </a:ext>
            </a:extLst>
          </p:cNvPr>
          <p:cNvSpPr txBox="1"/>
          <p:nvPr/>
        </p:nvSpPr>
        <p:spPr>
          <a:xfrm>
            <a:off x="304605" y="2337719"/>
            <a:ext cx="1922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Top 5 Director has rating concentrated more towards 7 to 8. “Michael Bay” has some movie below Rating 5. “Christopher Nolan” all movies are around 9.</a:t>
            </a:r>
          </a:p>
        </p:txBody>
      </p:sp>
    </p:spTree>
    <p:extLst>
      <p:ext uri="{BB962C8B-B14F-4D97-AF65-F5344CB8AC3E}">
        <p14:creationId xmlns:p14="http://schemas.microsoft.com/office/powerpoint/2010/main" val="371204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B87E1-E6BD-4D07-A4B5-438BD2E9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Yearly Genre based movie released</a:t>
            </a:r>
          </a:p>
        </p:txBody>
      </p:sp>
      <p:pic>
        <p:nvPicPr>
          <p:cNvPr id="4" name="Content Placeholder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CE3A45B-44D0-4772-82A3-CA4FB4A0D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65" y="1785930"/>
            <a:ext cx="10905066" cy="3762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62FE0B-027B-4126-8090-B69D9BF8C36D}"/>
              </a:ext>
            </a:extLst>
          </p:cNvPr>
          <p:cNvSpPr txBox="1"/>
          <p:nvPr/>
        </p:nvSpPr>
        <p:spPr>
          <a:xfrm>
            <a:off x="845780" y="5684545"/>
            <a:ext cx="1027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Year 2016 has most released movies of type “Sci-Fi” Genre.</a:t>
            </a:r>
          </a:p>
        </p:txBody>
      </p:sp>
    </p:spTree>
    <p:extLst>
      <p:ext uri="{BB962C8B-B14F-4D97-AF65-F5344CB8AC3E}">
        <p14:creationId xmlns:p14="http://schemas.microsoft.com/office/powerpoint/2010/main" val="326232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82CFB-100F-4917-B87C-84410E2C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Genre wise Revenue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64432A-2A48-45A6-AAC0-ED3A5817F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537" y="1812049"/>
            <a:ext cx="8849032" cy="4394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3B4746-C173-44BB-A236-33B51B154AA8}"/>
              </a:ext>
            </a:extLst>
          </p:cNvPr>
          <p:cNvSpPr txBox="1"/>
          <p:nvPr/>
        </p:nvSpPr>
        <p:spPr>
          <a:xfrm>
            <a:off x="304605" y="2337719"/>
            <a:ext cx="1922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“Action” Genre movies have maximum Revenue which is above 12000 millions</a:t>
            </a:r>
          </a:p>
        </p:txBody>
      </p:sp>
    </p:spTree>
    <p:extLst>
      <p:ext uri="{BB962C8B-B14F-4D97-AF65-F5344CB8AC3E}">
        <p14:creationId xmlns:p14="http://schemas.microsoft.com/office/powerpoint/2010/main" val="73099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CCC20-C613-4DD1-AEF3-387000CB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E49F92-485B-4C23-A7C8-075AEFE8C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86621"/>
            <a:ext cx="10905066" cy="42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6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84603-956E-41CD-A0B3-420D7840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Yearly Revenue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7A3B7C-0552-4393-B2C6-8B8F04D22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299" y="1396588"/>
            <a:ext cx="9542106" cy="4539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7456F2-ABA1-41C7-A8C0-B15909BC4D6E}"/>
              </a:ext>
            </a:extLst>
          </p:cNvPr>
          <p:cNvSpPr txBox="1"/>
          <p:nvPr/>
        </p:nvSpPr>
        <p:spPr>
          <a:xfrm>
            <a:off x="556532" y="2505670"/>
            <a:ext cx="192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Year 2016, has maximum Revenue</a:t>
            </a:r>
          </a:p>
        </p:txBody>
      </p:sp>
    </p:spTree>
    <p:extLst>
      <p:ext uri="{BB962C8B-B14F-4D97-AF65-F5344CB8AC3E}">
        <p14:creationId xmlns:p14="http://schemas.microsoft.com/office/powerpoint/2010/main" val="146400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B5EB7-8F27-4160-AE93-87525E08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Yearly Movie Released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16239F-23CA-4871-B85A-A5DC76CE4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307" y="1637904"/>
            <a:ext cx="9191153" cy="4863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DCB85-6178-4B1A-BC6D-310945AC7520}"/>
              </a:ext>
            </a:extLst>
          </p:cNvPr>
          <p:cNvSpPr txBox="1"/>
          <p:nvPr/>
        </p:nvSpPr>
        <p:spPr>
          <a:xfrm>
            <a:off x="556532" y="2505670"/>
            <a:ext cx="192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Year 2016, has maximum Movies released.</a:t>
            </a:r>
          </a:p>
        </p:txBody>
      </p:sp>
    </p:spTree>
    <p:extLst>
      <p:ext uri="{BB962C8B-B14F-4D97-AF65-F5344CB8AC3E}">
        <p14:creationId xmlns:p14="http://schemas.microsoft.com/office/powerpoint/2010/main" val="419815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8680E-46D0-49E2-902A-915081D6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Correlation between Hit / Flop and Revenue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E297A5-2545-4F0B-A9AF-00DF49EA9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739" y="1700679"/>
            <a:ext cx="5122506" cy="4643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D8F5C9-B264-4E19-A508-0003E8B4240F}"/>
              </a:ext>
            </a:extLst>
          </p:cNvPr>
          <p:cNvSpPr txBox="1"/>
          <p:nvPr/>
        </p:nvSpPr>
        <p:spPr>
          <a:xfrm>
            <a:off x="556532" y="2505670"/>
            <a:ext cx="1922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As per Viewers rating, Super Hit movies has Maximum Revenue Percent (51.16%)</a:t>
            </a:r>
          </a:p>
        </p:txBody>
      </p:sp>
    </p:spTree>
    <p:extLst>
      <p:ext uri="{BB962C8B-B14F-4D97-AF65-F5344CB8AC3E}">
        <p14:creationId xmlns:p14="http://schemas.microsoft.com/office/powerpoint/2010/main" val="121093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FF9C0-08F6-48A1-85CA-E21A593D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Correlation between Critic Review and Revenue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530C03-F416-49F7-9564-97C9BFB7D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2969" y="1675227"/>
            <a:ext cx="5388076" cy="4539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371A3B-14A9-4089-8C73-E69BF4E4C2C2}"/>
              </a:ext>
            </a:extLst>
          </p:cNvPr>
          <p:cNvSpPr txBox="1"/>
          <p:nvPr/>
        </p:nvSpPr>
        <p:spPr>
          <a:xfrm>
            <a:off x="556532" y="2505670"/>
            <a:ext cx="1922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As per Critic rating, Hit movies has Maximum Revenue Percent (51.16%)</a:t>
            </a:r>
          </a:p>
        </p:txBody>
      </p:sp>
    </p:spTree>
    <p:extLst>
      <p:ext uri="{BB962C8B-B14F-4D97-AF65-F5344CB8AC3E}">
        <p14:creationId xmlns:p14="http://schemas.microsoft.com/office/powerpoint/2010/main" val="355787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4088D-961F-4B2A-8E1D-22CE5DBC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Correlation between Hit / Flop and People Votes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37BA6A-06DE-434C-81CE-A66A11561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469" y="1675227"/>
            <a:ext cx="9261486" cy="4539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1559CE-CAAC-4149-983F-F5984EF982A7}"/>
              </a:ext>
            </a:extLst>
          </p:cNvPr>
          <p:cNvSpPr txBox="1"/>
          <p:nvPr/>
        </p:nvSpPr>
        <p:spPr>
          <a:xfrm>
            <a:off x="304605" y="2337719"/>
            <a:ext cx="1922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As per Viewers Votes, Super Hit movies has gradually increased after 300000. There are some outliers.</a:t>
            </a:r>
          </a:p>
        </p:txBody>
      </p:sp>
    </p:spTree>
    <p:extLst>
      <p:ext uri="{BB962C8B-B14F-4D97-AF65-F5344CB8AC3E}">
        <p14:creationId xmlns:p14="http://schemas.microsoft.com/office/powerpoint/2010/main" val="213966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D5B41-BA8A-441F-B5FA-265FA03B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Rating Spread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D44A70-8F8F-497D-BC1E-DA045A312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711" y="1675227"/>
            <a:ext cx="8932902" cy="4676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7B6AE-80BB-4BF5-B438-BE8060E6C6D1}"/>
              </a:ext>
            </a:extLst>
          </p:cNvPr>
          <p:cNvSpPr txBox="1"/>
          <p:nvPr/>
        </p:nvSpPr>
        <p:spPr>
          <a:xfrm>
            <a:off x="304605" y="2337719"/>
            <a:ext cx="1922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Rating Spread is maximum concentrated between 6 and 8.</a:t>
            </a:r>
          </a:p>
        </p:txBody>
      </p:sp>
    </p:spTree>
    <p:extLst>
      <p:ext uri="{BB962C8B-B14F-4D97-AF65-F5344CB8AC3E}">
        <p14:creationId xmlns:p14="http://schemas.microsoft.com/office/powerpoint/2010/main" val="394045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46AD2-0523-4E8C-9663-ACF1E622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20 Director Revenue, Hit / Flop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2E441A-4396-471D-8B59-1985A0394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955" y="1586736"/>
            <a:ext cx="6007509" cy="48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7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198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EDA of Movie Data</vt:lpstr>
      <vt:lpstr>Sample Data</vt:lpstr>
      <vt:lpstr>Yearly Revenue</vt:lpstr>
      <vt:lpstr>Yearly Movie Released</vt:lpstr>
      <vt:lpstr>Correlation between Hit / Flop and Revenue</vt:lpstr>
      <vt:lpstr>Correlation between Critic Review and Revenue</vt:lpstr>
      <vt:lpstr>Correlation between Hit / Flop and People Votes</vt:lpstr>
      <vt:lpstr>Rating Spread</vt:lpstr>
      <vt:lpstr>Top 20 Director Revenue, Hit / Flop</vt:lpstr>
      <vt:lpstr>Top 5 Director Movie Ratings</vt:lpstr>
      <vt:lpstr>Yearly Genre based movie released</vt:lpstr>
      <vt:lpstr>Top Genre wise Revenue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Movie Data</dc:title>
  <dc:creator>Sheth, Amar</dc:creator>
  <cp:lastModifiedBy>Sheth, Amar</cp:lastModifiedBy>
  <cp:revision>3</cp:revision>
  <dcterms:created xsi:type="dcterms:W3CDTF">2019-07-19T06:48:07Z</dcterms:created>
  <dcterms:modified xsi:type="dcterms:W3CDTF">2019-07-19T07:02:20Z</dcterms:modified>
</cp:coreProperties>
</file>