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5897"/>
  </p:normalViewPr>
  <p:slideViewPr>
    <p:cSldViewPr snapToGrid="0">
      <p:cViewPr varScale="1">
        <p:scale>
          <a:sx n="109" d="100"/>
          <a:sy n="109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4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15655827-B42D-4180-88D3-D83F25E4B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xmlns="" id="{24ACCB06-563C-4ADE-B4D6-1FE9F723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xmlns="" id="{40761ECD-D92B-46AE-82CA-640023D28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A928607-C55C-40FD-B2DF-6CD6A7226A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00A20C1-29A4-43E0-AB15-7931F76F8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67752-1D9F-4C78-9122-67FCAF12B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551"/>
            <a:ext cx="9144000" cy="361889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dirty="0">
                <a:latin typeface="Century Gothic" panose="020B0502020202020204" pitchFamily="34" charset="0"/>
              </a:rPr>
              <a:t>Demographic Correlations </a:t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5000" dirty="0">
                <a:latin typeface="Century Gothic" panose="020B0502020202020204" pitchFamily="34" charset="0"/>
              </a:rPr>
              <a:t>in Consumer Behavior </a:t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5000" dirty="0">
                <a:latin typeface="Century Gothic" panose="020B0502020202020204" pitchFamily="34" charset="0"/>
              </a:rPr>
              <a:t/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Case Study: Yelp API Data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Ken, Sarah, Alan, </a:t>
            </a:r>
            <a:r>
              <a:rPr lang="en-US" sz="3600" dirty="0" err="1">
                <a:latin typeface="Century Gothic" panose="020B0502020202020204" pitchFamily="34" charset="0"/>
              </a:rPr>
              <a:t>Monali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1126FB5-E774-419D-86D2-A5907D959604}"/>
              </a:ext>
            </a:extLst>
          </p:cNvPr>
          <p:cNvCxnSpPr>
            <a:cxnSpLocks/>
          </p:cNvCxnSpPr>
          <p:nvPr/>
        </p:nvCxnSpPr>
        <p:spPr>
          <a:xfrm>
            <a:off x="3559277" y="3906433"/>
            <a:ext cx="50734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6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63DD68-D09D-4BBF-A7F4-21FB142D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39" y="-24130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Population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359C768-6D82-4D02-9418-70CCC34C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76" y="1511300"/>
            <a:ext cx="4290825" cy="4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close up of electronics&#10;&#10;Description generated with high confidence">
            <a:extLst>
              <a:ext uri="{FF2B5EF4-FFF2-40B4-BE49-F238E27FC236}">
                <a16:creationId xmlns:a16="http://schemas.microsoft.com/office/drawing/2014/main" xmlns="" id="{A1AF533F-3A12-4C27-80D6-C0DD617F4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49" y="1511299"/>
            <a:ext cx="4290826" cy="429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31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73F8A-B9B9-4681-9621-F04857B4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86C01-56BC-4FA6-B5EE-0FA42BD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537010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Do consumers skew towards ratings that are more favorable or unfavorable?</a:t>
            </a:r>
          </a:p>
          <a:p>
            <a:pPr marL="0" indent="0">
              <a:buNone/>
            </a:pPr>
            <a:r>
              <a:rPr lang="en-US" sz="1800" i="1" dirty="0">
                <a:latin typeface="Century Gothic" panose="020B0502020202020204" pitchFamily="34" charset="0"/>
              </a:rPr>
              <a:t>Users were more likely to provide above average reviews that were favorable.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Demographics: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Do socio-economic factors of an area affect the local business ratings and reviews?</a:t>
            </a:r>
          </a:p>
          <a:p>
            <a:pPr marL="0" indent="0">
              <a:buNone/>
            </a:pPr>
            <a:r>
              <a:rPr lang="en-US" sz="1800" i="1" dirty="0">
                <a:latin typeface="Century Gothic" panose="020B0502020202020204" pitchFamily="34" charset="0"/>
              </a:rPr>
              <a:t>Businesses in affluent zip codes were more likely to receive favorable reviews.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Yelp ratings were more consistent than expected and represent the typical user experience rather than being skewed by extremes.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5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53E2E-0C7F-452F-90B5-BFCD63D4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D2F90-85B9-4216-AACD-7D62A357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Price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We were unable to segment by price (</a:t>
            </a:r>
            <a:r>
              <a:rPr lang="en-US" dirty="0" err="1">
                <a:latin typeface="Century Gothic" panose="020B0502020202020204" pitchFamily="34" charset="0"/>
              </a:rPr>
              <a:t>ie</a:t>
            </a:r>
            <a:r>
              <a:rPr lang="en-US" dirty="0">
                <a:latin typeface="Century Gothic" panose="020B0502020202020204" pitchFamily="34" charset="0"/>
              </a:rPr>
              <a:t>. Burger King vs. Steak House)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Yelp data and Census data are not necessarily aligned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Yelp data has a selection bias (user-generated vs. random sample)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xmlns="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28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374ED-C5B3-4193-9645-7240C7FD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 panose="020B0502020202020204" pitchFamily="34" charset="0"/>
              </a:rPr>
              <a:t>Further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5A3171B-8B66-4271-BE06-FE8E5B4868A1}"/>
              </a:ext>
            </a:extLst>
          </p:cNvPr>
          <p:cNvGrpSpPr/>
          <p:nvPr/>
        </p:nvGrpSpPr>
        <p:grpSpPr>
          <a:xfrm>
            <a:off x="4739281" y="685800"/>
            <a:ext cx="7122520" cy="5473701"/>
            <a:chOff x="5423493" y="110781"/>
            <a:chExt cx="6768506" cy="541836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8762A01-CA5F-40BA-913D-4478CB715FCA}"/>
                </a:ext>
              </a:extLst>
            </p:cNvPr>
            <p:cNvSpPr/>
            <p:nvPr/>
          </p:nvSpPr>
          <p:spPr>
            <a:xfrm>
              <a:off x="5423493" y="110781"/>
              <a:ext cx="1008223" cy="1440319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2" rIns="7621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Genre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C018BCF-28A0-4BE0-8B7D-B39070BC74DF}"/>
                </a:ext>
              </a:extLst>
            </p:cNvPr>
            <p:cNvSpPr/>
            <p:nvPr/>
          </p:nvSpPr>
          <p:spPr>
            <a:xfrm>
              <a:off x="6431714" y="110783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Segmenting ethnicity data by genre of cuisine.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0526B25-ED06-47DE-86AB-EF929E2743C5}"/>
                </a:ext>
              </a:extLst>
            </p:cNvPr>
            <p:cNvSpPr/>
            <p:nvPr/>
          </p:nvSpPr>
          <p:spPr>
            <a:xfrm>
              <a:off x="5423493" y="1436798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lnRef>
            <a:fillRef idx="1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fillRef>
            <a:effectRef idx="0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Cultures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10425E2-B05A-4B98-A786-6316FC57F959}"/>
                </a:ext>
              </a:extLst>
            </p:cNvPr>
            <p:cNvSpPr/>
            <p:nvPr/>
          </p:nvSpPr>
          <p:spPr>
            <a:xfrm>
              <a:off x="6431714" y="1436799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Looking at other languages or countries.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23D7973-123A-4089-A550-11DA271381C2}"/>
                </a:ext>
              </a:extLst>
            </p:cNvPr>
            <p:cNvSpPr/>
            <p:nvPr/>
          </p:nvSpPr>
          <p:spPr>
            <a:xfrm>
              <a:off x="5423493" y="2762814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fillRef>
            <a:effectRef idx="0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>
                  <a:latin typeface="Century Gothic" panose="020B0502020202020204" pitchFamily="34" charset="0"/>
                </a:rPr>
                <a:t>Device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C6162BB-429A-41B6-863B-BBD30C147452}"/>
                </a:ext>
              </a:extLst>
            </p:cNvPr>
            <p:cNvSpPr/>
            <p:nvPr/>
          </p:nvSpPr>
          <p:spPr>
            <a:xfrm>
              <a:off x="6431714" y="2762813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Comparing the app vs. website version.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5D02B93-4BA9-4DF8-BC81-0A98360901DC}"/>
                </a:ext>
              </a:extLst>
            </p:cNvPr>
            <p:cNvSpPr/>
            <p:nvPr/>
          </p:nvSpPr>
          <p:spPr>
            <a:xfrm>
              <a:off x="5423493" y="4088829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fillRef>
            <a:effectRef idx="0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Franc</a:t>
              </a:r>
              <a:r>
                <a:rPr lang="en-US" sz="1600" dirty="0">
                  <a:latin typeface="Century Gothic" panose="020B0502020202020204" pitchFamily="34" charset="0"/>
                </a:rPr>
                <a:t>hise</a:t>
              </a:r>
              <a:endParaRPr lang="en-US" sz="16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1A00006A-B46E-491A-B2A2-75118584B73F}"/>
                </a:ext>
              </a:extLst>
            </p:cNvPr>
            <p:cNvSpPr/>
            <p:nvPr/>
          </p:nvSpPr>
          <p:spPr>
            <a:xfrm>
              <a:off x="6431714" y="4088829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Comparing data trends for franchise vs. </a:t>
              </a:r>
              <a:r>
                <a:rPr lang="en-US" sz="1600" dirty="0">
                  <a:latin typeface="Century Gothic" panose="020B0502020202020204" pitchFamily="34" charset="0"/>
                </a:rPr>
                <a:t>independent.</a:t>
              </a:r>
              <a:endParaRPr lang="en-US" sz="1600" kern="12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14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9D059B6-ADD8-488A-B346-63289E90D1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F69B42B4-BC82-4495-A6F9-A28167B56A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83CC168C-2AD4-4FFB-9F25-420ED6514C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6C9F369A-6158-4AE8-BA04-138A9DFFAE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FC7B1DF4-AD98-42A8-820F-667A3DCC4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61C58B74-3656-4FD5-AC47-EE3A59EBB8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8B349A01-D803-4A18-B608-47BFCED43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15655827-B42D-4180-88D3-D83F25E4B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4ACCB06-563C-4ADE-B4D6-1FE9F723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0761ECD-D92B-46AE-82CA-640023D28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9A928607-C55C-40FD-B2DF-6CD6A7226A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400A20C1-29A4-43E0-AB15-7931F76F8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C68C8-BCA4-49B4-A92E-62F84F2F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048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8643778-7F6C-4E8D-84D1-D5CDB99281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22F88D-6907-48AF-B024-346E855E0D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3842748-48B5-4DD0-A06A-A31C74024A9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48E99BE-1071-4690-9B9C-07926CEE55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9301F039-B467-413A-B25C-770E51069D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F06AEC1-5558-49E8-8CAC-FEBD00DF00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D10B76B9-BA68-471E-B58C-ED91198A9F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EB3913B-54A3-490E-BA4B-5D0330990F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F75DC961-08A4-46F8-8A80-2E1FB977E1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25F95-D404-43FE-95A8-7DD20BE0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C5ED0-6992-4706-9407-179981B6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Yelp API &amp; Census Data</a:t>
            </a: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Data Analysis &amp; Trends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Ethnicity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57591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9ED34-EDAF-4F6A-89F2-60A19D6C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CC6E24-E4E6-4A1A-92FF-49CB85C7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Why Yelp?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Nationwide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Available 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Robust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Mainstream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Consumer Behavior</a:t>
            </a:r>
          </a:p>
        </p:txBody>
      </p:sp>
    </p:spTree>
    <p:extLst>
      <p:ext uri="{BB962C8B-B14F-4D97-AF65-F5344CB8AC3E}">
        <p14:creationId xmlns:p14="http://schemas.microsoft.com/office/powerpoint/2010/main" val="159600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4E32B-0C43-4ADB-83F3-C4FD2C5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Which data?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Yelp Data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Census Data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Data Analysis (Available Metrics)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Pandas for Data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Seaborn and Matplotlib for Data Visualization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4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8859D-ECEC-4CE4-9EAC-540EF73A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035E2B-F335-4844-8AA4-CB0CDAFE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560" y="2857501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Yelp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Review 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Review Quantity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Demographics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Ethnicity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Income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Population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6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8AF37-0410-4CBB-A859-7A57AB6A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Are reviews an accurate representation?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76DC7-BF44-4509-8C54-E0D70904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331" y="392614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Do consumers skew towards ratings that are more favorable or unfavorable?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Demographics: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Do socio-economic factors of an area affect the local business ratings and reviews?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3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0A59C-57FE-4DE3-844B-7B8D573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11" y="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Review Count by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7B87EBF-A137-4D3E-A7C3-BE0AC57D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403" y="2002389"/>
            <a:ext cx="4487864" cy="3014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196D0B-DD7F-45B7-BE74-8F04EBB5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62" y="2035694"/>
            <a:ext cx="4479538" cy="2980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728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E46B2-DE65-4A6A-B6D3-62E94E56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-399436"/>
            <a:ext cx="10018713" cy="1752599"/>
          </a:xfrm>
        </p:spPr>
        <p:txBody>
          <a:bodyPr/>
          <a:lstStyle/>
          <a:p>
            <a:r>
              <a:rPr lang="en-US" dirty="0"/>
              <a:t>Ethnicity vs. Review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B56FBC-1D9C-524D-B3B4-DD1F5AED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95" y="3501078"/>
            <a:ext cx="3569684" cy="3356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4C5D0D-B6B5-8E49-BAD1-0DA19679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47" y="3500224"/>
            <a:ext cx="3775514" cy="3292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4BE1FC0-81A9-944A-8983-15022CC05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06" y="767947"/>
            <a:ext cx="4054862" cy="2702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4F0C83D-4C0D-784C-A2D6-51CE10AEF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50" y="767948"/>
            <a:ext cx="4066511" cy="27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5291A-65CF-40FE-A36D-B336FB0B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96" y="-247923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Income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71456401-D887-4448-9B53-9B5E37CE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5" y="1265575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C04F2277-8F6B-4C66-87BC-14185AA1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6" y="3921484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xmlns="" id="{65D864B8-208D-4222-8884-E30AEEAEB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3921484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82F3900B-580E-4BA6-BC04-B023E1FA1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5" y="1265575"/>
            <a:ext cx="3683289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62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900</TotalTime>
  <Words>274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Corbel</vt:lpstr>
      <vt:lpstr>Wingdings</vt:lpstr>
      <vt:lpstr>Parallax</vt:lpstr>
      <vt:lpstr>Demographic Correlations  in Consumer Behavior   Case Study: Yelp API Data Ken, Sarah, Alan, Monali</vt:lpstr>
      <vt:lpstr>Overview</vt:lpstr>
      <vt:lpstr>Purpose</vt:lpstr>
      <vt:lpstr>Methods</vt:lpstr>
      <vt:lpstr>Metrics</vt:lpstr>
      <vt:lpstr>Are reviews an accurate representation?</vt:lpstr>
      <vt:lpstr>Review Count by Age</vt:lpstr>
      <vt:lpstr>Ethnicity vs. Review Count</vt:lpstr>
      <vt:lpstr>Income</vt:lpstr>
      <vt:lpstr>Population</vt:lpstr>
      <vt:lpstr>Conclusion</vt:lpstr>
      <vt:lpstr>Limitations</vt:lpstr>
      <vt:lpstr>Further Research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Correlations  in Consumer Behavior   Case Study: Yelp API Data</dc:title>
  <dc:creator>Alan Roof</dc:creator>
  <cp:lastModifiedBy>Microsoft Office User</cp:lastModifiedBy>
  <cp:revision>17</cp:revision>
  <dcterms:created xsi:type="dcterms:W3CDTF">2018-03-19T04:05:45Z</dcterms:created>
  <dcterms:modified xsi:type="dcterms:W3CDTF">2018-03-21T01:26:13Z</dcterms:modified>
</cp:coreProperties>
</file>