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b6a955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b6a955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b6a955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b6a955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Raami Mohamed Sharif, Solvi Mar Magnusson and Sukhada S. Sheth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825" y="526800"/>
            <a:ext cx="5165903" cy="20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75" y="2667075"/>
            <a:ext cx="3899975" cy="184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57155"/>
            <a:ext cx="3504075" cy="103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500" y="2864000"/>
            <a:ext cx="219218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50" y="689600"/>
            <a:ext cx="7688699" cy="429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