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29"/>
  </p:normalViewPr>
  <p:slideViewPr>
    <p:cSldViewPr snapToGrid="0" snapToObjects="1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495B-FF27-4A17-80BC-3A327ED9B66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2DDFE-0C24-47F8-83ED-305CD477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MyPersonalChef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11577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843105" y="1037342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2111808" y="1686103"/>
            <a:ext cx="322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Order Cooked Food / Raw Material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488860" y="105437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1718804" y="4044763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471908" y="2081787"/>
            <a:ext cx="322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Provide recipes and Raw Material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Provide Cooked Food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92654" y="2693976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Payments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Ads Management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  <a:stCxn id="2" idx="2"/>
            <a:endCxn id="24" idx="3"/>
          </p:cNvCxnSpPr>
          <p:nvPr/>
        </p:nvCxnSpPr>
        <p:spPr>
          <a:xfrm flipH="1">
            <a:off x="5984545" y="4478517"/>
            <a:ext cx="59967" cy="142272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Display Ads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06F13-6B4A-3A42-A2C3-124CEE378F80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CCF7F0-BE2A-CE4B-91EF-8050A9175152}"/>
              </a:ext>
            </a:extLst>
          </p:cNvPr>
          <p:cNvSpPr/>
          <p:nvPr/>
        </p:nvSpPr>
        <p:spPr>
          <a:xfrm>
            <a:off x="5106434" y="5017058"/>
            <a:ext cx="688135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MyPersonalChef</a:t>
            </a:r>
          </a:p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1478827" y="77268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ound Diagonal Corner Rectangle 54">
            <a:extLst>
              <a:ext uri="{FF2B5EF4-FFF2-40B4-BE49-F238E27FC236}">
                <a16:creationId xmlns:a16="http://schemas.microsoft.com/office/drawing/2014/main" id="{C4FCCCF0-59C7-0C4B-9727-544DBB805D1B}"/>
              </a:ext>
            </a:extLst>
          </p:cNvPr>
          <p:cNvSpPr/>
          <p:nvPr/>
        </p:nvSpPr>
        <p:spPr>
          <a:xfrm>
            <a:off x="9255181" y="548532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System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455D95-7401-B540-916B-B96562F8E950}"/>
              </a:ext>
            </a:extLst>
          </p:cNvPr>
          <p:cNvCxnSpPr>
            <a:cxnSpLocks/>
            <a:stCxn id="2" idx="3"/>
            <a:endCxn id="55" idx="2"/>
          </p:cNvCxnSpPr>
          <p:nvPr/>
        </p:nvCxnSpPr>
        <p:spPr>
          <a:xfrm>
            <a:off x="7046835" y="4044763"/>
            <a:ext cx="2208346" cy="183328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00AE2F4-D627-E042-9F6B-20AB4FA608FC}"/>
              </a:ext>
            </a:extLst>
          </p:cNvPr>
          <p:cNvSpPr/>
          <p:nvPr/>
        </p:nvSpPr>
        <p:spPr>
          <a:xfrm>
            <a:off x="8093337" y="450138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3DC740-3191-B749-908D-FD06346DAB1A}"/>
              </a:ext>
            </a:extLst>
          </p:cNvPr>
          <p:cNvSpPr txBox="1"/>
          <p:nvPr/>
        </p:nvSpPr>
        <p:spPr>
          <a:xfrm rot="2445595">
            <a:off x="6987951" y="4828983"/>
            <a:ext cx="1592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Locate Nearest Grocery Stores for grocery purchase and order delivery</a:t>
            </a:r>
          </a:p>
        </p:txBody>
      </p: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A7456525-13D1-044D-9D65-09E2255B86E1}"/>
              </a:ext>
            </a:extLst>
          </p:cNvPr>
          <p:cNvSpPr/>
          <p:nvPr/>
        </p:nvSpPr>
        <p:spPr>
          <a:xfrm>
            <a:off x="8093337" y="18143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Grocery Stores</a:t>
            </a: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7DE18933-7908-6B49-88B2-23950AF65FA5}"/>
              </a:ext>
            </a:extLst>
          </p:cNvPr>
          <p:cNvSpPr/>
          <p:nvPr/>
        </p:nvSpPr>
        <p:spPr>
          <a:xfrm>
            <a:off x="9717367" y="392301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Notification Interface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DFF06C-8E65-224F-A860-507E2DE183B8}"/>
              </a:ext>
            </a:extLst>
          </p:cNvPr>
          <p:cNvCxnSpPr>
            <a:cxnSpLocks/>
            <a:stCxn id="2" idx="3"/>
            <a:endCxn id="59" idx="2"/>
          </p:cNvCxnSpPr>
          <p:nvPr/>
        </p:nvCxnSpPr>
        <p:spPr>
          <a:xfrm flipV="1">
            <a:off x="7046835" y="574159"/>
            <a:ext cx="1046502" cy="347060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60D23F-6CA7-4645-8432-0EF17A408E4B}"/>
              </a:ext>
            </a:extLst>
          </p:cNvPr>
          <p:cNvCxnSpPr>
            <a:cxnSpLocks/>
            <a:stCxn id="2" idx="3"/>
            <a:endCxn id="60" idx="2"/>
          </p:cNvCxnSpPr>
          <p:nvPr/>
        </p:nvCxnSpPr>
        <p:spPr>
          <a:xfrm>
            <a:off x="7046835" y="4044763"/>
            <a:ext cx="2670532" cy="27097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985042F-F326-BC45-91DD-21AA16FC9A9B}"/>
              </a:ext>
            </a:extLst>
          </p:cNvPr>
          <p:cNvSpPr/>
          <p:nvPr/>
        </p:nvSpPr>
        <p:spPr>
          <a:xfrm>
            <a:off x="6878992" y="2847864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6907011">
            <a:off x="6727499" y="1941589"/>
            <a:ext cx="1528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Order Groceries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905FE0-1328-FA46-953C-F48B905C260B}"/>
              </a:ext>
            </a:extLst>
          </p:cNvPr>
          <p:cNvSpPr/>
          <p:nvPr/>
        </p:nvSpPr>
        <p:spPr>
          <a:xfrm>
            <a:off x="7702989" y="3730327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326403">
            <a:off x="7879525" y="3449216"/>
            <a:ext cx="1899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Notify user about the order status and payment receipts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C53A5E-D425-9045-906C-E8608CA85E4E}"/>
              </a:ext>
            </a:extLst>
          </p:cNvPr>
          <p:cNvGrpSpPr/>
          <p:nvPr/>
        </p:nvGrpSpPr>
        <p:grpSpPr>
          <a:xfrm>
            <a:off x="93621" y="3156876"/>
            <a:ext cx="414549" cy="537369"/>
            <a:chOff x="935472" y="1852219"/>
            <a:chExt cx="414549" cy="5373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D99B92-EE4E-8342-B64A-A52BB74C2D0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822C99-61C1-5C43-96BE-18D01B1A2414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C4BBD1-D186-AF48-A5CB-07FA72C3F66E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B7383C-D332-9B4A-AE26-C81D0759AB3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CF5575-2CE0-374C-8599-F8503DFF8723}"/>
                </a:ext>
              </a:extLst>
            </p:cNvPr>
            <p:cNvCxnSpPr>
              <a:stCxn id="76" idx="4"/>
              <a:endCxn id="7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400513-6DBD-EB49-A277-83B3FF17B1F0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A2E1A-4B3F-8540-9A11-B8A264CBD1A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-87127" y="3744422"/>
            <a:ext cx="108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 Sales Manager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1000947" y="4044763"/>
            <a:ext cx="4041242" cy="22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750614">
            <a:off x="1505206" y="4752577"/>
            <a:ext cx="323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accounts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>
            <a:off x="909773" y="3541486"/>
            <a:ext cx="323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advertisement space sales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Manage advertisement feed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295B24-791D-4AB1-B86E-1E49ACBD14AA}"/>
              </a:ext>
            </a:extLst>
          </p:cNvPr>
          <p:cNvGrpSpPr/>
          <p:nvPr/>
        </p:nvGrpSpPr>
        <p:grpSpPr>
          <a:xfrm>
            <a:off x="2264358" y="6115153"/>
            <a:ext cx="414549" cy="537369"/>
            <a:chOff x="935472" y="1852219"/>
            <a:chExt cx="414549" cy="5373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5B3B4B0-7EE0-4FB4-919D-83DD989D8F69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C2F7C88-E484-402A-92E4-24DC737A3DBB}"/>
                </a:ext>
              </a:extLst>
            </p:cNvPr>
            <p:cNvCxnSpPr>
              <a:stCxn id="6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A3F53D-8940-4BB7-8DCC-F4359574132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D78FFC-74D3-47ED-BB66-1B68FE5F2FAB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F102E1-824F-4F80-A64A-87DA1642EEEA}"/>
                </a:ext>
              </a:extLst>
            </p:cNvPr>
            <p:cNvCxnSpPr>
              <a:stCxn id="68" idx="4"/>
              <a:endCxn id="6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FC9B1C5-B4C6-4713-A1D1-095B1353B3FC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4D8A5A-7F15-4870-AB51-BB19C945172D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FEC9E7C-457D-4749-9D48-AF4937DCD7F5}"/>
              </a:ext>
            </a:extLst>
          </p:cNvPr>
          <p:cNvCxnSpPr>
            <a:cxnSpLocks/>
          </p:cNvCxnSpPr>
          <p:nvPr/>
        </p:nvCxnSpPr>
        <p:spPr>
          <a:xfrm flipV="1">
            <a:off x="2776011" y="4478517"/>
            <a:ext cx="2772395" cy="2000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73A5CC-5AB6-4BD0-A01F-E991EC36C016}"/>
              </a:ext>
            </a:extLst>
          </p:cNvPr>
          <p:cNvSpPr txBox="1"/>
          <p:nvPr/>
        </p:nvSpPr>
        <p:spPr>
          <a:xfrm>
            <a:off x="1349039" y="6316699"/>
            <a:ext cx="124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Manager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671BD1-2FD1-4413-9151-CDF358A6FE95}"/>
              </a:ext>
            </a:extLst>
          </p:cNvPr>
          <p:cNvSpPr txBox="1"/>
          <p:nvPr/>
        </p:nvSpPr>
        <p:spPr>
          <a:xfrm rot="19496738">
            <a:off x="2401451" y="5285866"/>
            <a:ext cx="323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Manages Food/Raw Material Delivery</a:t>
            </a:r>
          </a:p>
        </p:txBody>
      </p:sp>
      <p:sp>
        <p:nvSpPr>
          <p:cNvPr id="85" name="Round Diagonal Corner Rectangle 58">
            <a:extLst>
              <a:ext uri="{FF2B5EF4-FFF2-40B4-BE49-F238E27FC236}">
                <a16:creationId xmlns:a16="http://schemas.microsoft.com/office/drawing/2014/main" id="{F711A1D0-C402-4779-9887-41326B089339}"/>
              </a:ext>
            </a:extLst>
          </p:cNvPr>
          <p:cNvSpPr/>
          <p:nvPr/>
        </p:nvSpPr>
        <p:spPr>
          <a:xfrm>
            <a:off x="9717367" y="1781483"/>
            <a:ext cx="2145773" cy="103855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Google/Facebook/LinkedIn Login Interface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99863-6018-4583-AB36-994D54057A2F}"/>
              </a:ext>
            </a:extLst>
          </p:cNvPr>
          <p:cNvCxnSpPr>
            <a:endCxn id="85" idx="2"/>
          </p:cNvCxnSpPr>
          <p:nvPr/>
        </p:nvCxnSpPr>
        <p:spPr>
          <a:xfrm flipV="1">
            <a:off x="7205415" y="2300761"/>
            <a:ext cx="2511952" cy="16585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CEA6C6-E2F1-4C27-81D0-9362EFF81D83}"/>
              </a:ext>
            </a:extLst>
          </p:cNvPr>
          <p:cNvSpPr txBox="1"/>
          <p:nvPr/>
        </p:nvSpPr>
        <p:spPr>
          <a:xfrm rot="19564263">
            <a:off x="7761031" y="2243322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Allow user to use their existing accounts to login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2099E32-7879-457A-9273-5B248D64D15C}"/>
              </a:ext>
            </a:extLst>
          </p:cNvPr>
          <p:cNvSpPr/>
          <p:nvPr/>
        </p:nvSpPr>
        <p:spPr>
          <a:xfrm>
            <a:off x="9123329" y="1988648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79111"/>
              </p:ext>
            </p:extLst>
          </p:nvPr>
        </p:nvGraphicFramePr>
        <p:xfrm>
          <a:off x="128107" y="461665"/>
          <a:ext cx="11778143" cy="530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27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861491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Google/Facebook/LinkedIn Login Interface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Google/Facebook/LinkedIn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if user is authorized one.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6635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Locate Grocery Stores and User Location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the customer/grocery store location is correct.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Groceries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Grocery Stores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groceries as per the current orders and anticipated orders.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Process Payment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Payment System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Real-time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Amount charged should be equal to total order cost.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Notification Interface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Email System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user about order status and payment receipts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Ads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Ads Management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MyPersonalChef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Ads systematically feed while user entering website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06497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218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Sheth, Sukhada S.</cp:lastModifiedBy>
  <cp:revision>51</cp:revision>
  <cp:lastPrinted>2018-10-02T13:37:47Z</cp:lastPrinted>
  <dcterms:created xsi:type="dcterms:W3CDTF">2018-09-27T21:41:54Z</dcterms:created>
  <dcterms:modified xsi:type="dcterms:W3CDTF">2019-03-25T15:58:35Z</dcterms:modified>
</cp:coreProperties>
</file>