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55"/>
  </p:normalViewPr>
  <p:slideViewPr>
    <p:cSldViewPr snapToGrid="0" snapToObjects="1">
      <p:cViewPr varScale="1">
        <p:scale>
          <a:sx n="210" d="100"/>
          <a:sy n="2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6208-416F-DA40-8198-F1DE670491E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CDF5-B81B-C844-8E4C-4DE18627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865" y="80790"/>
            <a:ext cx="3828829" cy="349917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Fishbone diagram-</a:t>
            </a:r>
            <a:r>
              <a:rPr lang="en-US" sz="2000" b="1" dirty="0" err="1" smtClean="0"/>
              <a:t>Mypersonalchef</a:t>
            </a:r>
            <a:endParaRPr lang="en-US" sz="2000" b="1" dirty="0"/>
          </a:p>
        </p:txBody>
      </p:sp>
      <p:sp>
        <p:nvSpPr>
          <p:cNvPr id="4" name="Triangle 3"/>
          <p:cNvSpPr/>
          <p:nvPr/>
        </p:nvSpPr>
        <p:spPr>
          <a:xfrm rot="5400000">
            <a:off x="10546244" y="2886238"/>
            <a:ext cx="1822082" cy="115691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5400000">
            <a:off x="168166" y="3156377"/>
            <a:ext cx="693607" cy="64238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787" y="3433540"/>
            <a:ext cx="10137123" cy="787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25198" y="3397205"/>
            <a:ext cx="157446" cy="151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03201" y="3397205"/>
            <a:ext cx="157446" cy="15138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72318" y="3397205"/>
            <a:ext cx="157446" cy="15138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80522" y="3397205"/>
            <a:ext cx="157446" cy="151389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682951" y="1065791"/>
            <a:ext cx="576294" cy="22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96024" y="1065791"/>
            <a:ext cx="576294" cy="22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5630" y="1065791"/>
            <a:ext cx="576294" cy="22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0193" y="1065791"/>
            <a:ext cx="576294" cy="228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682951" y="3633372"/>
            <a:ext cx="576294" cy="250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74747" y="3633371"/>
            <a:ext cx="576294" cy="250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4830" y="3633371"/>
            <a:ext cx="487094" cy="24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6725" y="3633371"/>
            <a:ext cx="538447" cy="24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85675" y="741941"/>
            <a:ext cx="156210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Delivery management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28055" y="717720"/>
            <a:ext cx="173355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Subscription management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20064" y="741941"/>
            <a:ext cx="140970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User management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62331" y="752478"/>
            <a:ext cx="156210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Order management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13989" y="6099405"/>
            <a:ext cx="1590675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Customer management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28055" y="6099405"/>
            <a:ext cx="150495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Supply management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29576" y="6134351"/>
            <a:ext cx="1590675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Notification management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14706" y="6134351"/>
            <a:ext cx="1657350" cy="323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ea typeface="宋体" charset="-122"/>
                <a:cs typeface="Times New Roman" charset="0"/>
              </a:rPr>
              <a:t>Payment management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9971098" y="1228983"/>
            <a:ext cx="2008261" cy="4543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Ability to access search bar to perform meal kit searches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835009" y="1683285"/>
            <a:ext cx="1794732" cy="6251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Customize the recipe and order the ready cooked food as per users’ choice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8764545" y="2578664"/>
            <a:ext cx="978836" cy="249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</a:rPr>
              <a:t>Cancel the order</a:t>
            </a:r>
            <a:endParaRPr lang="en-US" sz="1100"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050" kern="100">
                <a:effectLst/>
                <a:latin typeface="Calibri" charset="0"/>
                <a:ea typeface="宋体" charset="-122"/>
                <a:cs typeface="Times New Roman" charset="0"/>
              </a:rPr>
              <a:t> </a:t>
            </a: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5790633" y="1205191"/>
            <a:ext cx="1200150" cy="24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Open an account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936873" y="1547172"/>
            <a:ext cx="1185406" cy="223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Sign into account.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757884" y="1948796"/>
            <a:ext cx="15335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Modify user's information.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171280" y="2307662"/>
            <a:ext cx="1088213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Delete an account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6230007" y="2619770"/>
            <a:ext cx="119062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Configure settings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6297244" y="3008655"/>
            <a:ext cx="119062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View order history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2847775" y="1302164"/>
            <a:ext cx="1500409" cy="468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Prepare weekly/monthly meal kit/cooked food plan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3007372" y="1753278"/>
            <a:ext cx="1562100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9017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effectLst/>
                <a:latin typeface="Calibri" charset="0"/>
                <a:ea typeface="Times New Roman" charset="0"/>
                <a:cs typeface="Calibri" charset="0"/>
              </a:rPr>
              <a:t>Alter/cancel subscription</a:t>
            </a:r>
            <a:endParaRPr lang="en-US" sz="1100"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 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384016" y="2099624"/>
            <a:ext cx="119062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Renew subscription.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220428" y="2578664"/>
            <a:ext cx="1571625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Opt for periodic or automated subscription types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908564" y="1302164"/>
            <a:ext cx="1095375" cy="333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Track the delivery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738787" y="1990154"/>
            <a:ext cx="1395505" cy="290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Change delivery address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861230" y="2622733"/>
            <a:ext cx="1409700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Add delivery instructions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8522993" y="3939835"/>
            <a:ext cx="1478751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Add delivery instructions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8667055" y="4409557"/>
            <a:ext cx="119062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E-pay google pay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8021611" y="5427991"/>
            <a:ext cx="1549201" cy="4520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Remove credit card details, if user decides to unsubscribe.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8284059" y="4901145"/>
            <a:ext cx="119062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Make a payment.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0337968" y="5043824"/>
            <a:ext cx="1258422" cy="2780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Add a new credit card.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5629136" y="3985036"/>
            <a:ext cx="1530151" cy="2577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Provide user order receipts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5087748" y="5227744"/>
            <a:ext cx="2167064" cy="4162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Notify user through email about order delivery status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3194923" y="4049808"/>
            <a:ext cx="1315670" cy="2758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Add ingredients, price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2938799" y="4727949"/>
            <a:ext cx="1486821" cy="3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Update ingredients, price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2738826" y="5427834"/>
            <a:ext cx="14001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 smtClean="0">
                <a:effectLst/>
                <a:latin typeface="Calibri" charset="0"/>
                <a:ea typeface="宋体" charset="-122"/>
                <a:cs typeface="Times New Roman" charset="0"/>
              </a:rPr>
              <a:t>Delete </a:t>
            </a: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ingredients, price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88266" y="4101573"/>
            <a:ext cx="1398468" cy="2758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宋体" charset="-122"/>
                <a:cs typeface="Times New Roman" charset="0"/>
              </a:rPr>
              <a:t>Contact customer support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328701" y="5215105"/>
            <a:ext cx="1625885" cy="3186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900" kern="100">
                <a:effectLst/>
                <a:latin typeface="Calibri" charset="0"/>
                <a:ea typeface="Times New Roman" charset="0"/>
                <a:cs typeface="Calibri" charset="0"/>
              </a:rPr>
              <a:t>Provide feedback and suggestions.</a:t>
            </a:r>
            <a:endParaRPr lang="en-US" sz="1050" kern="10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021611" y="2253596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284059" y="2828615"/>
            <a:ext cx="17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9971098" y="1659047"/>
            <a:ext cx="1776823" cy="2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0001744" y="5330003"/>
            <a:ext cx="1776823" cy="2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461605" y="1452841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38678" y="1778890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51800" y="2207277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57884" y="2517124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26825" y="2895995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907284" y="3242175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715483" y="1683285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04664" y="1990154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896750" y="2374710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088205" y="3040846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50665" y="1547172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34861" y="2257592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2514" y="2895995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4516" y="4377456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0665" y="5672413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061293" y="4263685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870387" y="4985314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15483" y="5704059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860614" y="4215957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538677" y="5643946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224866" y="4187750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165675" y="4684046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021610" y="5177370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814340" y="5814220"/>
            <a:ext cx="183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0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150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宋体</vt:lpstr>
      <vt:lpstr>Arial</vt:lpstr>
      <vt:lpstr>Office Theme</vt:lpstr>
      <vt:lpstr>Fishbone diagram-Mypersonalchef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Fishbone diagram-Mypersonalchef</dc:title>
  <dc:creator>Chuangyu Cheng</dc:creator>
  <cp:lastModifiedBy>Chuangyu Cheng</cp:lastModifiedBy>
  <cp:revision>3</cp:revision>
  <dcterms:created xsi:type="dcterms:W3CDTF">2019-03-12T15:17:12Z</dcterms:created>
  <dcterms:modified xsi:type="dcterms:W3CDTF">2019-03-12T15:47:47Z</dcterms:modified>
</cp:coreProperties>
</file>