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437CC-8965-4141-9DF7-134A890E1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959DDA-F920-427F-A218-CDDF49856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37E33-F7B7-48AB-80AF-BB4CE7619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FC28-951F-4A75-973C-A8148FBF185B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76B58-0F32-44B7-97B6-F5892083D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35CA5-A02E-481B-9B83-8B29FE36F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679E0-8DD2-41E0-A0C2-63B9C7881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480CE-EED0-4645-A8FE-5D830EF85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047259-E3EA-4F97-9CA3-91CF81DD6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90CCE-0F0B-4610-97A7-00BB8B7C6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FC28-951F-4A75-973C-A8148FBF185B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87441-52DB-47E6-B27E-9CE1D098F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D236F-94E3-46BC-84FD-115ED8082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679E0-8DD2-41E0-A0C2-63B9C7881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20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63DEAB-C4DC-4DEF-ABB4-5BB4B6D89C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DDEF46-1EFB-478A-8EF1-84F7D926A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3A28F-A395-450E-AA64-C1B4A00C0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FC28-951F-4A75-973C-A8148FBF185B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D5EE3-7F1D-4C6E-8FB8-CCBA987D5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D91C1-A652-45F8-A27B-4C484632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679E0-8DD2-41E0-A0C2-63B9C7881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24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BA567-709E-4A29-99D3-76AA1034B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60736-4F5F-4C5D-9291-39BBB58AA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905E5-862A-4FE5-A47E-4F4BCF0E9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FC28-951F-4A75-973C-A8148FBF185B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386A9-0304-4941-B134-B0E9CA811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73E2C-D617-4FE4-827D-2A999660C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679E0-8DD2-41E0-A0C2-63B9C7881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46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BDA5-76C0-4A2A-BF46-13093DD76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FD2C5-5D5E-4AA2-8080-BAA7CB061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7EB8C-B2B9-4ED3-905B-5BF895136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FC28-951F-4A75-973C-A8148FBF185B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868BC-0061-457E-8F88-FB029FF59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C32E8-FFA9-4CAF-B824-48364A6D2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679E0-8DD2-41E0-A0C2-63B9C7881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98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03EB4-9779-4963-AD9B-426477FC8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940AC-BB69-47F3-82A8-60229DB3D7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45E7F-719D-4700-A0BA-F22132F9C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9CA2E-E463-49EE-B088-23071B68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FC28-951F-4A75-973C-A8148FBF185B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3A56C-00F3-4F15-86A9-9A53D6281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8181C-22D8-4CDC-B91B-D7B038ACB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679E0-8DD2-41E0-A0C2-63B9C7881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50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E30D1-EAAA-498F-85FD-305F87A53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6162B-7AF3-4DFF-BFA1-8C41E90B5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FBB875-4864-4B01-A5F0-7281608EB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0475AC-65CA-41EE-A190-492DBFF264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AF6060-41B0-4E43-BA8E-5DD8A13295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94AC8B-1E91-4B65-80E6-AACC99190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FC28-951F-4A75-973C-A8148FBF185B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30654E-79E3-4D5C-AA85-8C7CAC4AC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E778AB-1B00-45E3-B232-3A4F9BC2A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679E0-8DD2-41E0-A0C2-63B9C7881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44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787D1-A359-404D-A209-6B19F19FF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04F66B-1B93-4F7D-BA11-2670F682E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FC28-951F-4A75-973C-A8148FBF185B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365E39-8725-4D65-B03E-CC1EF59D1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DD19D5-DBB6-453B-AA84-259D657FB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679E0-8DD2-41E0-A0C2-63B9C7881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44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31E5B7-6B3D-4403-AE11-CA00EA66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FC28-951F-4A75-973C-A8148FBF185B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4FFA4E-6470-485C-AE1F-F627C7592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5D27A-B110-42D5-9CC7-A978A64F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679E0-8DD2-41E0-A0C2-63B9C7881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6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92926-75BA-4501-A64D-EF5D6AAAC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42D46-3DD7-40C3-9ED7-D1F0925EF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75009-66DE-4544-A098-5830DA2B4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C0F19-3A90-4320-AF02-EAC6E9748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FC28-951F-4A75-973C-A8148FBF185B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E16F1-0068-4C3C-B0E4-65C73974C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79F25-D483-45F3-89AE-E3D38BB07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679E0-8DD2-41E0-A0C2-63B9C7881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55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07C3F-700A-4CC3-B8C6-6021AA5DB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3E7970-F22B-457F-A2B7-82DBAA101C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05804-F05A-4F4C-BB2A-570530F5F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A1D83-1F88-4C0D-AB9B-19A3F838E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FC28-951F-4A75-973C-A8148FBF185B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8F8298-6D18-4A78-A76F-7CE801599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782AF-DD37-4E6B-B91B-134A184BE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679E0-8DD2-41E0-A0C2-63B9C7881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74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D7AD66-24C4-4E7B-98EA-E23B46771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8BBEC-3AD7-4292-8ADD-8EC6CC623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5C348-85A9-4659-95BE-D14A827E3B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CFC28-951F-4A75-973C-A8148FBF185B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BBA73-66A3-4724-8590-665AAA1322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FB7EA-6700-4B78-85B6-092C17808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679E0-8DD2-41E0-A0C2-63B9C7881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73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88DFA6-0920-4E4C-B36E-886ABC9A8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994" y="643467"/>
            <a:ext cx="8808011" cy="55710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6B7B07-330A-4E64-9FE5-B11E16EABD41}"/>
              </a:ext>
            </a:extLst>
          </p:cNvPr>
          <p:cNvSpPr txBox="1"/>
          <p:nvPr/>
        </p:nvSpPr>
        <p:spPr>
          <a:xfrm rot="16200000">
            <a:off x="777594" y="1314278"/>
            <a:ext cx="2890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Subscribed/Registered User</a:t>
            </a:r>
            <a:endParaRPr lang="en-US" sz="10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3D7DC-F8BD-4042-B586-07FEEA47F5E5}"/>
              </a:ext>
            </a:extLst>
          </p:cNvPr>
          <p:cNvSpPr txBox="1"/>
          <p:nvPr/>
        </p:nvSpPr>
        <p:spPr>
          <a:xfrm rot="16200000" flipH="1">
            <a:off x="1569896" y="3358281"/>
            <a:ext cx="130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Guest User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13207A-B858-4B74-86D3-C0BEDFE60DB8}"/>
              </a:ext>
            </a:extLst>
          </p:cNvPr>
          <p:cNvSpPr txBox="1"/>
          <p:nvPr/>
        </p:nvSpPr>
        <p:spPr>
          <a:xfrm rot="16200000">
            <a:off x="1224977" y="4685306"/>
            <a:ext cx="2103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External Interfaces</a:t>
            </a:r>
          </a:p>
        </p:txBody>
      </p:sp>
    </p:spTree>
    <p:extLst>
      <p:ext uri="{BB962C8B-B14F-4D97-AF65-F5344CB8AC3E}">
        <p14:creationId xmlns:p14="http://schemas.microsoft.com/office/powerpoint/2010/main" val="3633304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Murtaza Moiz Roondiwala</dc:creator>
  <cp:lastModifiedBy>Roondiwala, Mr. Murtaza Moiz</cp:lastModifiedBy>
  <cp:revision>2</cp:revision>
  <dcterms:created xsi:type="dcterms:W3CDTF">2019-03-26T00:40:17Z</dcterms:created>
  <dcterms:modified xsi:type="dcterms:W3CDTF">2019-03-26T00:50:58Z</dcterms:modified>
</cp:coreProperties>
</file>