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0"/>
    <p:restoredTop sz="94624"/>
  </p:normalViewPr>
  <p:slideViewPr>
    <p:cSldViewPr snapToGrid="0" snapToObjects="1">
      <p:cViewPr varScale="1">
        <p:scale>
          <a:sx n="156" d="100"/>
          <a:sy n="156" d="100"/>
        </p:scale>
        <p:origin x="208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D607-25D7-AE49-BA15-2B785E3CCCB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B87F-0934-C84A-B2CB-938F1F933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D607-25D7-AE49-BA15-2B785E3CCCB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B87F-0934-C84A-B2CB-938F1F933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D607-25D7-AE49-BA15-2B785E3CCCB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B87F-0934-C84A-B2CB-938F1F933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6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D607-25D7-AE49-BA15-2B785E3CCCB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B87F-0934-C84A-B2CB-938F1F933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6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D607-25D7-AE49-BA15-2B785E3CCCB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B87F-0934-C84A-B2CB-938F1F933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2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D607-25D7-AE49-BA15-2B785E3CCCB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B87F-0934-C84A-B2CB-938F1F933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D607-25D7-AE49-BA15-2B785E3CCCB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B87F-0934-C84A-B2CB-938F1F933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D607-25D7-AE49-BA15-2B785E3CCCB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B87F-0934-C84A-B2CB-938F1F933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6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D607-25D7-AE49-BA15-2B785E3CCCB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B87F-0934-C84A-B2CB-938F1F933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D607-25D7-AE49-BA15-2B785E3CCCB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B87F-0934-C84A-B2CB-938F1F933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D607-25D7-AE49-BA15-2B785E3CCCB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B87F-0934-C84A-B2CB-938F1F933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1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D607-25D7-AE49-BA15-2B785E3CCCB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9B87F-0934-C84A-B2CB-938F1F933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1428750"/>
            <a:ext cx="4157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0"/>
            <a:ext cx="8452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0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Chuangyu Cheng</dc:creator>
  <cp:lastModifiedBy>Chuangyu Cheng</cp:lastModifiedBy>
  <cp:revision>3</cp:revision>
  <dcterms:created xsi:type="dcterms:W3CDTF">2019-03-26T02:35:00Z</dcterms:created>
  <dcterms:modified xsi:type="dcterms:W3CDTF">2019-03-26T03:59:18Z</dcterms:modified>
</cp:coreProperties>
</file>