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0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A2C-B1A3-40FE-BA92-3D894DB122A1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8D-D0B3-43BB-8B06-AC2ECAA2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1 : Home</a:t>
            </a:r>
          </a:p>
          <a:p>
            <a:r>
              <a:rPr lang="en-US" sz="1200" dirty="0"/>
              <a:t>Use Case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913723"/>
            <a:chOff x="1203294" y="3048000"/>
            <a:chExt cx="625506" cy="91372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Admin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01.01 User Portal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01.02 Admin Portal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stCxn id="31" idx="3"/>
            <a:endCxn id="71" idx="2"/>
          </p:cNvCxnSpPr>
          <p:nvPr/>
        </p:nvCxnSpPr>
        <p:spPr>
          <a:xfrm flipV="1">
            <a:off x="1107522" y="3147692"/>
            <a:ext cx="2092878" cy="249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45F126-7206-4B56-9EF7-8BE474DCF5E0}"/>
              </a:ext>
            </a:extLst>
          </p:cNvPr>
          <p:cNvCxnSpPr>
            <a:cxnSpLocks/>
            <a:stCxn id="49" idx="1"/>
            <a:endCxn id="71" idx="6"/>
          </p:cNvCxnSpPr>
          <p:nvPr/>
        </p:nvCxnSpPr>
        <p:spPr>
          <a:xfrm flipH="1" flipV="1">
            <a:off x="5181600" y="3147692"/>
            <a:ext cx="2712421" cy="17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87CBBE-0EF3-49D4-948B-FB44CB217E42}"/>
              </a:ext>
            </a:extLst>
          </p:cNvPr>
          <p:cNvCxnSpPr>
            <a:cxnSpLocks/>
            <a:stCxn id="49" idx="1"/>
            <a:endCxn id="72" idx="6"/>
          </p:cNvCxnSpPr>
          <p:nvPr/>
        </p:nvCxnSpPr>
        <p:spPr>
          <a:xfrm flipH="1">
            <a:off x="5181600" y="3320923"/>
            <a:ext cx="2712421" cy="50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EE685C-61E5-4237-AFFE-D49C7909FC19}"/>
              </a:ext>
            </a:extLst>
          </p:cNvPr>
          <p:cNvGrpSpPr/>
          <p:nvPr/>
        </p:nvGrpSpPr>
        <p:grpSpPr>
          <a:xfrm>
            <a:off x="281194" y="4800600"/>
            <a:ext cx="826328" cy="1053600"/>
            <a:chOff x="1109000" y="3048000"/>
            <a:chExt cx="826328" cy="10536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96692D9-F1A6-42C0-9827-7412624262D1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0981118-2D89-4E32-90B0-5A4459A6E383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70120D5-DDE4-4F20-B517-243A515514A1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57562-E25A-4598-A938-05CA98043A5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CA1E61-226A-400E-B1E9-0A282B57D57A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2A8144-5685-41E1-8D79-F7A6613DDC1B}"/>
                  </a:ext>
                </a:extLst>
              </p:cNvPr>
              <p:cNvCxnSpPr>
                <a:stCxn id="32" idx="4"/>
                <a:endCxn id="32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25E13B3-177C-4B81-A46B-DDBB50D247F1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A1D258D-470C-4EAD-93F1-B692C8518B5B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E96122-473C-42FF-84AB-691F2463BC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Guest</a:t>
              </a:r>
              <a:br>
                <a:rPr lang="en-US" sz="1050" dirty="0"/>
              </a:br>
              <a:r>
                <a:rPr lang="en-US" sz="1050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3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2 : Subscription Management</a:t>
            </a:r>
          </a:p>
          <a:p>
            <a:r>
              <a:rPr lang="en-US" sz="1200" dirty="0"/>
              <a:t>Use Case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663FF39-759A-4165-AE4F-67446DF263F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02.01 Prepare monthly/weekly plan.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23C235-9E94-4A01-B71C-32E089018D30}"/>
              </a:ext>
            </a:extLst>
          </p:cNvPr>
          <p:cNvSpPr/>
          <p:nvPr/>
        </p:nvSpPr>
        <p:spPr>
          <a:xfrm>
            <a:off x="3200400" y="2175186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02.02 Alter/Cancel Subscription.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02.03 Manage Subscription.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02.04 Subscription Type Management.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47C6C-8579-47CE-B126-BAC12E4E1328}"/>
              </a:ext>
            </a:extLst>
          </p:cNvPr>
          <p:cNvCxnSpPr>
            <a:cxnSpLocks/>
            <a:stCxn id="9" idx="3"/>
            <a:endCxn id="69" idx="2"/>
          </p:cNvCxnSpPr>
          <p:nvPr/>
        </p:nvCxnSpPr>
        <p:spPr>
          <a:xfrm flipV="1">
            <a:off x="1107522" y="1778449"/>
            <a:ext cx="2092878" cy="16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D104E1-2271-4663-8C17-75D59B70BD88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1107522" y="2466143"/>
            <a:ext cx="2092878" cy="9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107522" y="3383856"/>
            <a:ext cx="2092878" cy="44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3 : User account management</a:t>
            </a:r>
          </a:p>
          <a:p>
            <a:r>
              <a:rPr lang="en-US" sz="1200" dirty="0"/>
              <a:t>Use Case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663FF39-759A-4165-AE4F-67446DF263F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03.02 Login into account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23C235-9E94-4A01-B71C-32E089018D30}"/>
              </a:ext>
            </a:extLst>
          </p:cNvPr>
          <p:cNvSpPr/>
          <p:nvPr/>
        </p:nvSpPr>
        <p:spPr>
          <a:xfrm>
            <a:off x="3200400" y="2175186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03.03 Sign Up using Existing Accounts.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03.04 Modify User Information.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03.05 Delete Account.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B557C53-0A9C-4782-8770-1CC72370AB82}"/>
              </a:ext>
            </a:extLst>
          </p:cNvPr>
          <p:cNvSpPr/>
          <p:nvPr/>
        </p:nvSpPr>
        <p:spPr>
          <a:xfrm>
            <a:off x="3200400" y="4219833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03.06 Configure Account.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6D06D2A-5E7B-457F-ACBB-8AE027B71F55}"/>
              </a:ext>
            </a:extLst>
          </p:cNvPr>
          <p:cNvSpPr/>
          <p:nvPr/>
        </p:nvSpPr>
        <p:spPr>
          <a:xfrm>
            <a:off x="3200400" y="490138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03.07 Order History.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47C6C-8579-47CE-B126-BAC12E4E1328}"/>
              </a:ext>
            </a:extLst>
          </p:cNvPr>
          <p:cNvCxnSpPr>
            <a:cxnSpLocks/>
            <a:stCxn id="9" idx="3"/>
            <a:endCxn id="69" idx="2"/>
          </p:cNvCxnSpPr>
          <p:nvPr/>
        </p:nvCxnSpPr>
        <p:spPr>
          <a:xfrm flipV="1">
            <a:off x="1107522" y="1778449"/>
            <a:ext cx="2092878" cy="16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D104E1-2271-4663-8C17-75D59B70BD8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107522" y="3383856"/>
            <a:ext cx="2092878" cy="44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1107522" y="3383856"/>
            <a:ext cx="2092878" cy="112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DD3858-C2AD-429C-A364-532545C7F34B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1107522" y="3383856"/>
            <a:ext cx="2092878" cy="180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FEFCB9-FADB-4A7B-BD59-DAC4BD2DD4D8}"/>
              </a:ext>
            </a:extLst>
          </p:cNvPr>
          <p:cNvCxnSpPr>
            <a:cxnSpLocks/>
            <a:stCxn id="49" idx="1"/>
            <a:endCxn id="63" idx="6"/>
          </p:cNvCxnSpPr>
          <p:nvPr/>
        </p:nvCxnSpPr>
        <p:spPr>
          <a:xfrm flipH="1" flipV="1">
            <a:off x="5181600" y="1090755"/>
            <a:ext cx="2712421" cy="231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12C0FF-C76E-48C6-B020-118F6D82A80F}"/>
              </a:ext>
            </a:extLst>
          </p:cNvPr>
          <p:cNvCxnSpPr>
            <a:cxnSpLocks/>
            <a:stCxn id="49" idx="1"/>
            <a:endCxn id="70" idx="6"/>
          </p:cNvCxnSpPr>
          <p:nvPr/>
        </p:nvCxnSpPr>
        <p:spPr>
          <a:xfrm flipH="1" flipV="1">
            <a:off x="5181600" y="2466143"/>
            <a:ext cx="2712421" cy="93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47D4FBE-433C-44E4-9BDA-F850A6762E7F}"/>
              </a:ext>
            </a:extLst>
          </p:cNvPr>
          <p:cNvSpPr/>
          <p:nvPr/>
        </p:nvSpPr>
        <p:spPr>
          <a:xfrm>
            <a:off x="3200400" y="799798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03.01 Open My Account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14E1DE-F108-4B05-8506-01D2CE038CF7}"/>
              </a:ext>
            </a:extLst>
          </p:cNvPr>
          <p:cNvCxnSpPr>
            <a:cxnSpLocks/>
            <a:stCxn id="9" idx="3"/>
            <a:endCxn id="70" idx="2"/>
          </p:cNvCxnSpPr>
          <p:nvPr/>
        </p:nvCxnSpPr>
        <p:spPr>
          <a:xfrm flipV="1">
            <a:off x="1107522" y="2466143"/>
            <a:ext cx="2092878" cy="91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9D5780-2841-4D10-B07D-69FBFF19AE37}"/>
              </a:ext>
            </a:extLst>
          </p:cNvPr>
          <p:cNvCxnSpPr>
            <a:cxnSpLocks/>
            <a:stCxn id="9" idx="3"/>
            <a:endCxn id="63" idx="2"/>
          </p:cNvCxnSpPr>
          <p:nvPr/>
        </p:nvCxnSpPr>
        <p:spPr>
          <a:xfrm flipV="1">
            <a:off x="1107522" y="1090755"/>
            <a:ext cx="2092878" cy="229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2964B4D-9C60-4CFB-9016-9E3137C2E999}"/>
              </a:ext>
            </a:extLst>
          </p:cNvPr>
          <p:cNvCxnSpPr>
            <a:cxnSpLocks/>
            <a:stCxn id="49" idx="1"/>
            <a:endCxn id="69" idx="6"/>
          </p:cNvCxnSpPr>
          <p:nvPr/>
        </p:nvCxnSpPr>
        <p:spPr>
          <a:xfrm flipH="1" flipV="1">
            <a:off x="5181600" y="1778449"/>
            <a:ext cx="2712421" cy="16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9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4 : Payment Management</a:t>
            </a:r>
          </a:p>
          <a:p>
            <a:r>
              <a:rPr lang="en-US" sz="1200" dirty="0"/>
              <a:t>Use Case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663FF39-759A-4165-AE4F-67446DF263F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04.01 Make Payment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23C235-9E94-4A01-B71C-32E089018D30}"/>
              </a:ext>
            </a:extLst>
          </p:cNvPr>
          <p:cNvSpPr/>
          <p:nvPr/>
        </p:nvSpPr>
        <p:spPr>
          <a:xfrm>
            <a:off x="3200400" y="2175186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04.02 Add Payment Details.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04.03 Add multiple cards.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04.04 Pay using wallets.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47C6C-8579-47CE-B126-BAC12E4E1328}"/>
              </a:ext>
            </a:extLst>
          </p:cNvPr>
          <p:cNvCxnSpPr>
            <a:cxnSpLocks/>
            <a:stCxn id="9" idx="3"/>
            <a:endCxn id="69" idx="2"/>
          </p:cNvCxnSpPr>
          <p:nvPr/>
        </p:nvCxnSpPr>
        <p:spPr>
          <a:xfrm flipV="1">
            <a:off x="1107522" y="1778449"/>
            <a:ext cx="2092878" cy="16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D104E1-2271-4663-8C17-75D59B70BD88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1107522" y="2466143"/>
            <a:ext cx="2092878" cy="9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107522" y="3383856"/>
            <a:ext cx="2092878" cy="44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F40D2EC-6185-4C15-8301-3F8619E7962C}"/>
              </a:ext>
            </a:extLst>
          </p:cNvPr>
          <p:cNvSpPr/>
          <p:nvPr/>
        </p:nvSpPr>
        <p:spPr>
          <a:xfrm>
            <a:off x="3208020" y="4255329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04.05 Delete Payment Details.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084F88-8ABC-4F1C-A730-347BF264F173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>
            <a:off x="1107522" y="3383856"/>
            <a:ext cx="2100498" cy="116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5 : Customer Support</a:t>
            </a:r>
          </a:p>
          <a:p>
            <a:r>
              <a:rPr lang="en-US" sz="1200" dirty="0"/>
              <a:t>Use Case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05.01 Contact Customer Support.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05.02 Feedbacks and Suggestions.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107522" y="3383856"/>
            <a:ext cx="2092878" cy="44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45F126-7206-4B56-9EF7-8BE474DCF5E0}"/>
              </a:ext>
            </a:extLst>
          </p:cNvPr>
          <p:cNvCxnSpPr>
            <a:cxnSpLocks/>
            <a:stCxn id="49" idx="1"/>
            <a:endCxn id="71" idx="6"/>
          </p:cNvCxnSpPr>
          <p:nvPr/>
        </p:nvCxnSpPr>
        <p:spPr>
          <a:xfrm flipH="1" flipV="1">
            <a:off x="5181600" y="3147692"/>
            <a:ext cx="2712421" cy="25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87CBBE-0EF3-49D4-948B-FB44CB217E42}"/>
              </a:ext>
            </a:extLst>
          </p:cNvPr>
          <p:cNvCxnSpPr>
            <a:cxnSpLocks/>
            <a:stCxn id="49" idx="1"/>
            <a:endCxn id="72" idx="6"/>
          </p:cNvCxnSpPr>
          <p:nvPr/>
        </p:nvCxnSpPr>
        <p:spPr>
          <a:xfrm flipH="1">
            <a:off x="5181600" y="3405562"/>
            <a:ext cx="2712421" cy="42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5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31AC0A-AB33-4DAB-B205-B1A6983FE602}"/>
              </a:ext>
            </a:extLst>
          </p:cNvPr>
          <p:cNvSpPr txBox="1"/>
          <p:nvPr/>
        </p:nvSpPr>
        <p:spPr>
          <a:xfrm>
            <a:off x="152400" y="152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Personal Chef</a:t>
            </a:r>
          </a:p>
          <a:p>
            <a:r>
              <a:rPr lang="en-US" sz="1200" dirty="0"/>
              <a:t>Module 6 : Search items</a:t>
            </a:r>
          </a:p>
          <a:p>
            <a:r>
              <a:rPr lang="en-US" sz="1200" dirty="0"/>
              <a:t>Use Case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8988F-FA5F-40C2-B9EE-FF0B224C7556}"/>
              </a:ext>
            </a:extLst>
          </p:cNvPr>
          <p:cNvGrpSpPr/>
          <p:nvPr/>
        </p:nvGrpSpPr>
        <p:grpSpPr>
          <a:xfrm>
            <a:off x="281194" y="2538005"/>
            <a:ext cx="826328" cy="1053600"/>
            <a:chOff x="1109000" y="3048000"/>
            <a:chExt cx="826328" cy="1053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AAF8B6-9CD9-4C43-B791-861E35AD9F0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B57E3F3-D345-4E8F-8981-64BC98F29B81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1EA804-D671-49EF-A515-27B805D70758}"/>
                  </a:ext>
                </a:extLst>
              </p:cNvPr>
              <p:cNvCxnSpPr>
                <a:stCxn id="1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AC3162-1798-42E6-9150-1527C1BB9A7A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373B34A-DFBB-49ED-88F9-8442EDA44487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F1F2DA-D7F6-436F-B9EB-ABF7CA006B7E}"/>
                  </a:ext>
                </a:extLst>
              </p:cNvPr>
              <p:cNvCxnSpPr>
                <a:stCxn id="10" idx="4"/>
                <a:endCxn id="1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D29F49-66E6-4A7E-B084-0E792111683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A37F2-232B-495D-9624-F6FC4A809238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F676C-B066-48A3-BB81-D3FF073C1E91}"/>
                </a:ext>
              </a:extLst>
            </p:cNvPr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Subscribed User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B94059-D252-487B-A538-19D9A39F2DDA}"/>
              </a:ext>
            </a:extLst>
          </p:cNvPr>
          <p:cNvGrpSpPr/>
          <p:nvPr/>
        </p:nvGrpSpPr>
        <p:grpSpPr>
          <a:xfrm>
            <a:off x="7894021" y="2538005"/>
            <a:ext cx="625506" cy="1083000"/>
            <a:chOff x="1203294" y="3048000"/>
            <a:chExt cx="625506" cy="1083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F1CBA6A-D4B8-4BAC-A0B4-0EC517D1C0DA}"/>
                </a:ext>
              </a:extLst>
            </p:cNvPr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F8AE2E-B349-4560-89C6-8B57230852C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591FB-595C-4C77-9C22-E5EF2B8F08D9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CF68DE-BDDF-465D-8503-3CF0294A2B2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DB2641E-82E6-40AA-82F6-9182EDA750BB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725536-5CD6-4FD0-82A7-9C01106DF688}"/>
                  </a:ext>
                </a:extLst>
              </p:cNvPr>
              <p:cNvCxnSpPr>
                <a:stCxn id="50" idx="4"/>
                <a:endCxn id="5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1D5328-0F03-4F03-A674-287E7C5536AA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7C65AA-17D0-4533-9A55-EE922653C07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4627A0-3CD2-44BB-A051-36D53F13091A}"/>
                </a:ext>
              </a:extLst>
            </p:cNvPr>
            <p:cNvSpPr txBox="1"/>
            <p:nvPr/>
          </p:nvSpPr>
          <p:spPr>
            <a:xfrm>
              <a:off x="1203294" y="3700113"/>
              <a:ext cx="625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Guest User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F663FF39-759A-4165-AE4F-67446DF263FC}"/>
              </a:ext>
            </a:extLst>
          </p:cNvPr>
          <p:cNvSpPr/>
          <p:nvPr/>
        </p:nvSpPr>
        <p:spPr>
          <a:xfrm>
            <a:off x="3200400" y="1487492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06.01 Search items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23C235-9E94-4A01-B71C-32E089018D30}"/>
              </a:ext>
            </a:extLst>
          </p:cNvPr>
          <p:cNvSpPr/>
          <p:nvPr/>
        </p:nvSpPr>
        <p:spPr>
          <a:xfrm>
            <a:off x="3200400" y="2175186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06.02 View Search(Sort/Filter)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9B7EC3-B08C-46B5-926C-485D2C594BE6}"/>
              </a:ext>
            </a:extLst>
          </p:cNvPr>
          <p:cNvSpPr/>
          <p:nvPr/>
        </p:nvSpPr>
        <p:spPr>
          <a:xfrm>
            <a:off x="3200400" y="2856735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06.03 View Kit options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29F111-F154-410E-9A5B-6C6E4B07C4EF}"/>
              </a:ext>
            </a:extLst>
          </p:cNvPr>
          <p:cNvSpPr/>
          <p:nvPr/>
        </p:nvSpPr>
        <p:spPr>
          <a:xfrm>
            <a:off x="3200400" y="3538284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06.04 Search/View delivery status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47C6C-8579-47CE-B126-BAC12E4E1328}"/>
              </a:ext>
            </a:extLst>
          </p:cNvPr>
          <p:cNvCxnSpPr>
            <a:cxnSpLocks/>
            <a:stCxn id="9" idx="3"/>
            <a:endCxn id="69" idx="2"/>
          </p:cNvCxnSpPr>
          <p:nvPr/>
        </p:nvCxnSpPr>
        <p:spPr>
          <a:xfrm flipV="1">
            <a:off x="1107522" y="1778449"/>
            <a:ext cx="2092878" cy="16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D104E1-2271-4663-8C17-75D59B70BD88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1107522" y="2466143"/>
            <a:ext cx="2092878" cy="9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2A71BF-F7E4-45AE-AD78-C3BEA968A7C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1107522" y="3383856"/>
            <a:ext cx="2092878" cy="44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5812F-7A65-4181-AE06-4D4E098EA54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107522" y="3147692"/>
            <a:ext cx="2092878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4B1FC7-712E-46AB-8388-9AD7D7FF3B2C}"/>
              </a:ext>
            </a:extLst>
          </p:cNvPr>
          <p:cNvSpPr/>
          <p:nvPr/>
        </p:nvSpPr>
        <p:spPr>
          <a:xfrm>
            <a:off x="3200400" y="4278728"/>
            <a:ext cx="1981200" cy="5819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06.05 Add to Cart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A6C020-CDE6-43D7-B111-BB97648BE207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>
            <a:off x="1107522" y="3383856"/>
            <a:ext cx="2092878" cy="11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95C81-5313-42DE-B4D1-EB42725728F5}"/>
              </a:ext>
            </a:extLst>
          </p:cNvPr>
          <p:cNvCxnSpPr>
            <a:cxnSpLocks/>
            <a:stCxn id="49" idx="1"/>
            <a:endCxn id="71" idx="6"/>
          </p:cNvCxnSpPr>
          <p:nvPr/>
        </p:nvCxnSpPr>
        <p:spPr>
          <a:xfrm flipH="1" flipV="1">
            <a:off x="5181600" y="3147692"/>
            <a:ext cx="2712421" cy="25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E04922-6E0D-4E7A-A4A4-FC6ED6C8BC31}"/>
              </a:ext>
            </a:extLst>
          </p:cNvPr>
          <p:cNvCxnSpPr>
            <a:cxnSpLocks/>
            <a:stCxn id="49" idx="1"/>
            <a:endCxn id="70" idx="6"/>
          </p:cNvCxnSpPr>
          <p:nvPr/>
        </p:nvCxnSpPr>
        <p:spPr>
          <a:xfrm flipH="1" flipV="1">
            <a:off x="5181600" y="2466143"/>
            <a:ext cx="2712421" cy="93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25D519-CE34-420F-A530-C6842F6D993B}"/>
              </a:ext>
            </a:extLst>
          </p:cNvPr>
          <p:cNvCxnSpPr>
            <a:cxnSpLocks/>
            <a:stCxn id="49" idx="1"/>
            <a:endCxn id="69" idx="6"/>
          </p:cNvCxnSpPr>
          <p:nvPr/>
        </p:nvCxnSpPr>
        <p:spPr>
          <a:xfrm flipH="1" flipV="1">
            <a:off x="5181600" y="1778449"/>
            <a:ext cx="2712421" cy="16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54FF93-DCA1-4CFB-810A-7845B2CABDC2}"/>
              </a:ext>
            </a:extLst>
          </p:cNvPr>
          <p:cNvCxnSpPr>
            <a:cxnSpLocks/>
            <a:stCxn id="49" idx="1"/>
            <a:endCxn id="31" idx="6"/>
          </p:cNvCxnSpPr>
          <p:nvPr/>
        </p:nvCxnSpPr>
        <p:spPr>
          <a:xfrm flipH="1">
            <a:off x="5181600" y="3405562"/>
            <a:ext cx="2712421" cy="116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0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208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Abhijit Tambe</cp:lastModifiedBy>
  <cp:revision>22</cp:revision>
  <dcterms:created xsi:type="dcterms:W3CDTF">2016-12-24T15:37:56Z</dcterms:created>
  <dcterms:modified xsi:type="dcterms:W3CDTF">2019-03-26T00:40:37Z</dcterms:modified>
</cp:coreProperties>
</file>