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15" autoAdjust="0"/>
    <p:restoredTop sz="94660"/>
  </p:normalViewPr>
  <p:slideViewPr>
    <p:cSldViewPr snapToGrid="0">
      <p:cViewPr>
        <p:scale>
          <a:sx n="200" d="100"/>
          <a:sy n="200" d="100"/>
        </p:scale>
        <p:origin x="28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72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1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7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0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63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5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3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20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2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1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4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FCC5-F34F-4D55-9928-3A3DEA248D35}" type="datetimeFigureOut">
              <a:rPr lang="he-IL" smtClean="0"/>
              <a:t>ל'/סיון/תשע"ח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0A0E-8571-45D0-BF57-58F0AC9E0E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0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1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r" defTabSz="107991" rtl="1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r" defTabSz="107991" rtl="1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r" defTabSz="107991" rtl="1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>
            <a:off x="0" y="0"/>
            <a:ext cx="1079500" cy="109664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>
            <a:off x="-476249" y="431800"/>
            <a:ext cx="200024" cy="20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198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 rot="16200000">
            <a:off x="0" y="0"/>
            <a:ext cx="1079500" cy="109664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>
            <a:off x="-476249" y="431800"/>
            <a:ext cx="200024" cy="20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6417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 rot="16200000">
            <a:off x="0" y="0"/>
            <a:ext cx="1079500" cy="10966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1718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>
            <a:off x="2063751" y="-234950"/>
            <a:ext cx="200024" cy="20320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 rot="16200000">
            <a:off x="0" y="0"/>
            <a:ext cx="1062628" cy="1079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9783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0" y="0"/>
            <a:ext cx="1079500" cy="10966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321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>
            <a:off x="2063751" y="-234950"/>
            <a:ext cx="200024" cy="20320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>
            <a:off x="0" y="0"/>
            <a:ext cx="1062628" cy="1079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714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 rot="5400000">
            <a:off x="0" y="0"/>
            <a:ext cx="1079500" cy="109664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>
            <a:off x="-476249" y="431800"/>
            <a:ext cx="200024" cy="20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977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 rot="5400000">
            <a:off x="0" y="0"/>
            <a:ext cx="1079500" cy="10966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5031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>
            <a:off x="2063751" y="-234950"/>
            <a:ext cx="200024" cy="20320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 rot="5400000">
            <a:off x="0" y="0"/>
            <a:ext cx="1062628" cy="1079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4448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 rot="10800000">
            <a:off x="0" y="0"/>
            <a:ext cx="1079500" cy="109664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>
            <a:off x="-476249" y="431800"/>
            <a:ext cx="200024" cy="20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4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 rot="10800000">
            <a:off x="0" y="0"/>
            <a:ext cx="1079500" cy="10966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552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095A620B-4E96-4D5A-BEAB-6997FB0B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5" t="76030" r="-771" b="-1271"/>
          <a:stretch/>
        </p:blipFill>
        <p:spPr>
          <a:xfrm>
            <a:off x="2063751" y="-234950"/>
            <a:ext cx="200024" cy="203200"/>
          </a:xfrm>
          <a:prstGeom prst="ellipse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46D8198-8B5C-4226-8676-9BF82B18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0" t="76030" r="33074" b="-1271"/>
          <a:stretch/>
        </p:blipFill>
        <p:spPr>
          <a:xfrm>
            <a:off x="2879726" y="-60325"/>
            <a:ext cx="200024" cy="203200"/>
          </a:xfrm>
          <a:prstGeom prst="ellipse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F6B0368-F416-42DC-AE23-D6F2B0B1B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" t="75635" r="67448" b="-876"/>
          <a:stretch/>
        </p:blipFill>
        <p:spPr>
          <a:xfrm rot="10800000">
            <a:off x="0" y="0"/>
            <a:ext cx="1062628" cy="1079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777104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מותאם אישית</PresentationFormat>
  <Paragraphs>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רפאל שטרית</dc:creator>
  <cp:lastModifiedBy>רפאל שטרית</cp:lastModifiedBy>
  <cp:revision>2</cp:revision>
  <dcterms:created xsi:type="dcterms:W3CDTF">2018-06-13T14:43:04Z</dcterms:created>
  <dcterms:modified xsi:type="dcterms:W3CDTF">2018-06-13T14:54:14Z</dcterms:modified>
</cp:coreProperties>
</file>