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61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7260"/>
  </p:normalViewPr>
  <p:slideViewPr>
    <p:cSldViewPr snapToGrid="0" snapToObjects="1">
      <p:cViewPr varScale="1">
        <p:scale>
          <a:sx n="85" d="100"/>
          <a:sy n="8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/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/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/>
      <dgm:spPr/>
      <dgm:t>
        <a:bodyPr/>
        <a:lstStyle/>
        <a:p>
          <a:r>
            <a:rPr lang="en-US" dirty="0" smtClean="0"/>
            <a:t>Recommendation Engine</a:t>
          </a:r>
          <a:endParaRPr lang="en-US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B0B40-6D02-9E4A-A152-7BED206E692F}" type="presOf" srcId="{51D01164-9C9C-194E-8AC2-F88D0D1963C3}" destId="{695BBB05-E302-394B-B9C9-AA0F7AD217FC}" srcOrd="0" destOrd="0" presId="urn:microsoft.com/office/officeart/2005/8/layout/hChevron3"/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9F3E72E9-29D1-2541-B5F1-ED856F160060}" type="presOf" srcId="{1163AC09-0FB9-D947-A205-C9AAD4B19873}" destId="{3A79DB2A-5AFE-6C4A-BB26-332FD27C5D8E}" srcOrd="0" destOrd="0" presId="urn:microsoft.com/office/officeart/2005/8/layout/hChevron3"/>
    <dgm:cxn modelId="{632B179B-A42C-E84A-BFDB-E52316E2CA6E}" type="presOf" srcId="{2C3D1F13-4724-D840-8B72-DF4EFCAF2704}" destId="{A28D0124-1AC7-6443-A14D-83BF25656130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742EA6C8-9032-A343-BAB1-DA3A4FCBF6ED}" type="presOf" srcId="{65985AF0-96DE-6645-B508-BBAEB81FB804}" destId="{DB3DA75C-636E-3048-B19F-98BAB5371080}" srcOrd="0" destOrd="0" presId="urn:microsoft.com/office/officeart/2005/8/layout/hChevron3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9205D9F2-243C-CD4D-B1E9-3960EE1869AE}" type="presOf" srcId="{CB6C70D1-ABF2-E047-BA12-1B69DEF384CC}" destId="{6333D964-A68A-E34B-8358-207EE8BA3999}" srcOrd="0" destOrd="0" presId="urn:microsoft.com/office/officeart/2005/8/layout/hChevron3"/>
    <dgm:cxn modelId="{67AE2EF0-ECA8-474A-9DBD-CA7FB35481C3}" type="presParOf" srcId="{6333D964-A68A-E34B-8358-207EE8BA3999}" destId="{695BBB05-E302-394B-B9C9-AA0F7AD217FC}" srcOrd="0" destOrd="0" presId="urn:microsoft.com/office/officeart/2005/8/layout/hChevron3"/>
    <dgm:cxn modelId="{10368556-246E-9C40-AD99-B24478AD865F}" type="presParOf" srcId="{6333D964-A68A-E34B-8358-207EE8BA3999}" destId="{E6901990-0CFF-3344-B6C1-003F56682835}" srcOrd="1" destOrd="0" presId="urn:microsoft.com/office/officeart/2005/8/layout/hChevron3"/>
    <dgm:cxn modelId="{CF6AE47B-AD57-234C-B7A9-37F538D57D6E}" type="presParOf" srcId="{6333D964-A68A-E34B-8358-207EE8BA3999}" destId="{DB3DA75C-636E-3048-B19F-98BAB5371080}" srcOrd="2" destOrd="0" presId="urn:microsoft.com/office/officeart/2005/8/layout/hChevron3"/>
    <dgm:cxn modelId="{1D0CD642-140D-174F-966B-B2C934157238}" type="presParOf" srcId="{6333D964-A68A-E34B-8358-207EE8BA3999}" destId="{E29FB638-72B5-5542-9AE4-7C2A51D2D0D7}" srcOrd="3" destOrd="0" presId="urn:microsoft.com/office/officeart/2005/8/layout/hChevron3"/>
    <dgm:cxn modelId="{5586C06E-5E23-8246-88E6-742A274FA7EC}" type="presParOf" srcId="{6333D964-A68A-E34B-8358-207EE8BA3999}" destId="{3A79DB2A-5AFE-6C4A-BB26-332FD27C5D8E}" srcOrd="4" destOrd="0" presId="urn:microsoft.com/office/officeart/2005/8/layout/hChevron3"/>
    <dgm:cxn modelId="{665894F7-B2BD-5E4F-AAFE-6B26DB47742C}" type="presParOf" srcId="{6333D964-A68A-E34B-8358-207EE8BA3999}" destId="{FA74B331-5D16-AE44-BA47-873998FAB91A}" srcOrd="5" destOrd="0" presId="urn:microsoft.com/office/officeart/2005/8/layout/hChevron3"/>
    <dgm:cxn modelId="{D8C0A682-6160-914C-B85B-9D26065A2600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/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/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/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0375D4-7644-3545-ACA1-3F5253DB0D31}" type="presOf" srcId="{51D01164-9C9C-194E-8AC2-F88D0D1963C3}" destId="{695BBB05-E302-394B-B9C9-AA0F7AD217FC}" srcOrd="0" destOrd="0" presId="urn:microsoft.com/office/officeart/2005/8/layout/hChevron3"/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5DFAA8E1-DD81-A745-BCFF-187D6E8048C2}" type="presOf" srcId="{2C3D1F13-4724-D840-8B72-DF4EFCAF2704}" destId="{A28D0124-1AC7-6443-A14D-83BF25656130}" srcOrd="0" destOrd="0" presId="urn:microsoft.com/office/officeart/2005/8/layout/hChevron3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B4E46A08-C36C-CA49-851D-569C97F36F01}" type="presOf" srcId="{65985AF0-96DE-6645-B508-BBAEB81FB804}" destId="{DB3DA75C-636E-3048-B19F-98BAB5371080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85BA9753-0015-EF4A-81DB-FE3BCFE619B5}" type="presOf" srcId="{1163AC09-0FB9-D947-A205-C9AAD4B19873}" destId="{3A79DB2A-5AFE-6C4A-BB26-332FD27C5D8E}" srcOrd="0" destOrd="0" presId="urn:microsoft.com/office/officeart/2005/8/layout/hChevron3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D960E314-D1BD-2E4A-A6F8-E1E1D6BB88C1}" type="presOf" srcId="{CB6C70D1-ABF2-E047-BA12-1B69DEF384CC}" destId="{6333D964-A68A-E34B-8358-207EE8BA3999}" srcOrd="0" destOrd="0" presId="urn:microsoft.com/office/officeart/2005/8/layout/hChevron3"/>
    <dgm:cxn modelId="{FDF143E0-FBEF-DD4C-854E-8BE87A882269}" type="presParOf" srcId="{6333D964-A68A-E34B-8358-207EE8BA3999}" destId="{695BBB05-E302-394B-B9C9-AA0F7AD217FC}" srcOrd="0" destOrd="0" presId="urn:microsoft.com/office/officeart/2005/8/layout/hChevron3"/>
    <dgm:cxn modelId="{E94D8053-FF51-C149-A1F2-E1DB66BDF989}" type="presParOf" srcId="{6333D964-A68A-E34B-8358-207EE8BA3999}" destId="{E6901990-0CFF-3344-B6C1-003F56682835}" srcOrd="1" destOrd="0" presId="urn:microsoft.com/office/officeart/2005/8/layout/hChevron3"/>
    <dgm:cxn modelId="{FA91A73F-6F2B-E54C-A781-03F9AC67D4E6}" type="presParOf" srcId="{6333D964-A68A-E34B-8358-207EE8BA3999}" destId="{DB3DA75C-636E-3048-B19F-98BAB5371080}" srcOrd="2" destOrd="0" presId="urn:microsoft.com/office/officeart/2005/8/layout/hChevron3"/>
    <dgm:cxn modelId="{1CCEC7EF-1C48-C444-854D-AE2BAD81210F}" type="presParOf" srcId="{6333D964-A68A-E34B-8358-207EE8BA3999}" destId="{E29FB638-72B5-5542-9AE4-7C2A51D2D0D7}" srcOrd="3" destOrd="0" presId="urn:microsoft.com/office/officeart/2005/8/layout/hChevron3"/>
    <dgm:cxn modelId="{96768FE8-892A-7440-B939-4CA604CE0ED2}" type="presParOf" srcId="{6333D964-A68A-E34B-8358-207EE8BA3999}" destId="{3A79DB2A-5AFE-6C4A-BB26-332FD27C5D8E}" srcOrd="4" destOrd="0" presId="urn:microsoft.com/office/officeart/2005/8/layout/hChevron3"/>
    <dgm:cxn modelId="{9E7EBC36-4014-844B-8CAA-4DC596A675C4}" type="presParOf" srcId="{6333D964-A68A-E34B-8358-207EE8BA3999}" destId="{FA74B331-5D16-AE44-BA47-873998FAB91A}" srcOrd="5" destOrd="0" presId="urn:microsoft.com/office/officeart/2005/8/layout/hChevron3"/>
    <dgm:cxn modelId="{2C19D83D-5133-6A44-B87A-F074D861941C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/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/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274494-C139-5646-AF6C-E8992BFC0466}" type="presOf" srcId="{65985AF0-96DE-6645-B508-BBAEB81FB804}" destId="{DB3DA75C-636E-3048-B19F-98BAB5371080}" srcOrd="0" destOrd="0" presId="urn:microsoft.com/office/officeart/2005/8/layout/hChevron3"/>
    <dgm:cxn modelId="{0779F6CA-37A8-D94C-84BC-5774D402CA04}" type="presOf" srcId="{1163AC09-0FB9-D947-A205-C9AAD4B19873}" destId="{3A79DB2A-5AFE-6C4A-BB26-332FD27C5D8E}" srcOrd="0" destOrd="0" presId="urn:microsoft.com/office/officeart/2005/8/layout/hChevron3"/>
    <dgm:cxn modelId="{1D29D8AD-CFDA-1244-9BB6-5A807CB3A4FA}" type="presOf" srcId="{51D01164-9C9C-194E-8AC2-F88D0D1963C3}" destId="{695BBB05-E302-394B-B9C9-AA0F7AD217FC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A0342BC4-2789-BC4E-AB5F-A73362437624}" type="presOf" srcId="{2C3D1F13-4724-D840-8B72-DF4EFCAF2704}" destId="{A28D0124-1AC7-6443-A14D-83BF25656130}" srcOrd="0" destOrd="0" presId="urn:microsoft.com/office/officeart/2005/8/layout/hChevron3"/>
    <dgm:cxn modelId="{54A4B5ED-7DB1-3E44-BA84-F469DC7E95D5}" type="presOf" srcId="{CB6C70D1-ABF2-E047-BA12-1B69DEF384CC}" destId="{6333D964-A68A-E34B-8358-207EE8BA3999}" srcOrd="0" destOrd="0" presId="urn:microsoft.com/office/officeart/2005/8/layout/hChevron3"/>
    <dgm:cxn modelId="{02C517C9-8DFB-6442-904D-EBE45E5149B3}" type="presParOf" srcId="{6333D964-A68A-E34B-8358-207EE8BA3999}" destId="{695BBB05-E302-394B-B9C9-AA0F7AD217FC}" srcOrd="0" destOrd="0" presId="urn:microsoft.com/office/officeart/2005/8/layout/hChevron3"/>
    <dgm:cxn modelId="{F4D478B2-28AF-FA4B-B151-B416B9D2404E}" type="presParOf" srcId="{6333D964-A68A-E34B-8358-207EE8BA3999}" destId="{E6901990-0CFF-3344-B6C1-003F56682835}" srcOrd="1" destOrd="0" presId="urn:microsoft.com/office/officeart/2005/8/layout/hChevron3"/>
    <dgm:cxn modelId="{C3BEAAD0-D33D-384E-8DE2-28BE916B8BA6}" type="presParOf" srcId="{6333D964-A68A-E34B-8358-207EE8BA3999}" destId="{DB3DA75C-636E-3048-B19F-98BAB5371080}" srcOrd="2" destOrd="0" presId="urn:microsoft.com/office/officeart/2005/8/layout/hChevron3"/>
    <dgm:cxn modelId="{3CCACBBB-66CE-1445-9B9B-DE173E83BEF6}" type="presParOf" srcId="{6333D964-A68A-E34B-8358-207EE8BA3999}" destId="{E29FB638-72B5-5542-9AE4-7C2A51D2D0D7}" srcOrd="3" destOrd="0" presId="urn:microsoft.com/office/officeart/2005/8/layout/hChevron3"/>
    <dgm:cxn modelId="{BA3EB9E4-2DA0-4041-838C-E94B79F993F5}" type="presParOf" srcId="{6333D964-A68A-E34B-8358-207EE8BA3999}" destId="{3A79DB2A-5AFE-6C4A-BB26-332FD27C5D8E}" srcOrd="4" destOrd="0" presId="urn:microsoft.com/office/officeart/2005/8/layout/hChevron3"/>
    <dgm:cxn modelId="{ED953BF9-663E-1345-8C36-93FCCEF314DA}" type="presParOf" srcId="{6333D964-A68A-E34B-8358-207EE8BA3999}" destId="{FA74B331-5D16-AE44-BA47-873998FAB91A}" srcOrd="5" destOrd="0" presId="urn:microsoft.com/office/officeart/2005/8/layout/hChevron3"/>
    <dgm:cxn modelId="{0DBF2537-B35F-9344-90DA-708492580614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/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/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0EB133-3B8C-4149-957B-32AADC3996F6}" type="presOf" srcId="{2C3D1F13-4724-D840-8B72-DF4EFCAF2704}" destId="{A28D0124-1AC7-6443-A14D-83BF25656130}" srcOrd="0" destOrd="0" presId="urn:microsoft.com/office/officeart/2005/8/layout/hChevron3"/>
    <dgm:cxn modelId="{2924755C-0DDB-134E-B292-95B7FA612372}" type="presOf" srcId="{65985AF0-96DE-6645-B508-BBAEB81FB804}" destId="{DB3DA75C-636E-3048-B19F-98BAB5371080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973D6E57-83C8-4C4A-BAD6-866B1BBCE5F1}" type="presOf" srcId="{51D01164-9C9C-194E-8AC2-F88D0D1963C3}" destId="{695BBB05-E302-394B-B9C9-AA0F7AD217FC}" srcOrd="0" destOrd="0" presId="urn:microsoft.com/office/officeart/2005/8/layout/hChevron3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C04700F8-8909-134D-B674-536B501B773E}" type="presOf" srcId="{CB6C70D1-ABF2-E047-BA12-1B69DEF384CC}" destId="{6333D964-A68A-E34B-8358-207EE8BA3999}" srcOrd="0" destOrd="0" presId="urn:microsoft.com/office/officeart/2005/8/layout/hChevron3"/>
    <dgm:cxn modelId="{0214265F-5670-324C-BE2B-E04259702845}" type="presOf" srcId="{1163AC09-0FB9-D947-A205-C9AAD4B19873}" destId="{3A79DB2A-5AFE-6C4A-BB26-332FD27C5D8E}" srcOrd="0" destOrd="0" presId="urn:microsoft.com/office/officeart/2005/8/layout/hChevron3"/>
    <dgm:cxn modelId="{9B6CE2AC-63ED-2B41-9D0E-7F23A2191A73}" type="presParOf" srcId="{6333D964-A68A-E34B-8358-207EE8BA3999}" destId="{695BBB05-E302-394B-B9C9-AA0F7AD217FC}" srcOrd="0" destOrd="0" presId="urn:microsoft.com/office/officeart/2005/8/layout/hChevron3"/>
    <dgm:cxn modelId="{F98688F8-E114-8448-9D5C-C9D310AAC8DC}" type="presParOf" srcId="{6333D964-A68A-E34B-8358-207EE8BA3999}" destId="{E6901990-0CFF-3344-B6C1-003F56682835}" srcOrd="1" destOrd="0" presId="urn:microsoft.com/office/officeart/2005/8/layout/hChevron3"/>
    <dgm:cxn modelId="{81F913F2-7449-664F-B5C0-919F7CA16B8B}" type="presParOf" srcId="{6333D964-A68A-E34B-8358-207EE8BA3999}" destId="{DB3DA75C-636E-3048-B19F-98BAB5371080}" srcOrd="2" destOrd="0" presId="urn:microsoft.com/office/officeart/2005/8/layout/hChevron3"/>
    <dgm:cxn modelId="{6D80BBFE-38A2-8949-873E-F6AB4CD1C437}" type="presParOf" srcId="{6333D964-A68A-E34B-8358-207EE8BA3999}" destId="{E29FB638-72B5-5542-9AE4-7C2A51D2D0D7}" srcOrd="3" destOrd="0" presId="urn:microsoft.com/office/officeart/2005/8/layout/hChevron3"/>
    <dgm:cxn modelId="{26DFCAE0-7ACB-B649-963A-3175CAF124D4}" type="presParOf" srcId="{6333D964-A68A-E34B-8358-207EE8BA3999}" destId="{3A79DB2A-5AFE-6C4A-BB26-332FD27C5D8E}" srcOrd="4" destOrd="0" presId="urn:microsoft.com/office/officeart/2005/8/layout/hChevron3"/>
    <dgm:cxn modelId="{192878C9-BE95-8F44-888B-F6CEE34C4114}" type="presParOf" srcId="{6333D964-A68A-E34B-8358-207EE8BA3999}" destId="{FA74B331-5D16-AE44-BA47-873998FAB91A}" srcOrd="5" destOrd="0" presId="urn:microsoft.com/office/officeart/2005/8/layout/hChevron3"/>
    <dgm:cxn modelId="{52203D49-7ADB-ED49-949C-8F618998BB84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/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/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2049422E-C7CA-194D-9D7B-19EA7F478EA0}" type="presOf" srcId="{51D01164-9C9C-194E-8AC2-F88D0D1963C3}" destId="{695BBB05-E302-394B-B9C9-AA0F7AD217FC}" srcOrd="0" destOrd="0" presId="urn:microsoft.com/office/officeart/2005/8/layout/hChevron3"/>
    <dgm:cxn modelId="{D42B99F3-BD30-124A-994F-FA58833945A0}" type="presOf" srcId="{CB6C70D1-ABF2-E047-BA12-1B69DEF384CC}" destId="{6333D964-A68A-E34B-8358-207EE8BA3999}" srcOrd="0" destOrd="0" presId="urn:microsoft.com/office/officeart/2005/8/layout/hChevron3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1B3E0EC8-72C9-9A46-B816-829845B20EEE}" type="presOf" srcId="{1163AC09-0FB9-D947-A205-C9AAD4B19873}" destId="{3A79DB2A-5AFE-6C4A-BB26-332FD27C5D8E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65246BFA-A5BD-0847-A87C-8A8EEE1FFD71}" type="presOf" srcId="{2C3D1F13-4724-D840-8B72-DF4EFCAF2704}" destId="{A28D0124-1AC7-6443-A14D-83BF25656130}" srcOrd="0" destOrd="0" presId="urn:microsoft.com/office/officeart/2005/8/layout/hChevron3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17C4BEE5-C2E9-1D47-9B06-FFB2F4C52448}" type="presOf" srcId="{65985AF0-96DE-6645-B508-BBAEB81FB804}" destId="{DB3DA75C-636E-3048-B19F-98BAB5371080}" srcOrd="0" destOrd="0" presId="urn:microsoft.com/office/officeart/2005/8/layout/hChevron3"/>
    <dgm:cxn modelId="{55EA8A6D-7185-ED4C-8FB8-2516DAFBCAEF}" type="presParOf" srcId="{6333D964-A68A-E34B-8358-207EE8BA3999}" destId="{695BBB05-E302-394B-B9C9-AA0F7AD217FC}" srcOrd="0" destOrd="0" presId="urn:microsoft.com/office/officeart/2005/8/layout/hChevron3"/>
    <dgm:cxn modelId="{B01F614D-D8D0-DA48-A913-1E940FD48D81}" type="presParOf" srcId="{6333D964-A68A-E34B-8358-207EE8BA3999}" destId="{E6901990-0CFF-3344-B6C1-003F56682835}" srcOrd="1" destOrd="0" presId="urn:microsoft.com/office/officeart/2005/8/layout/hChevron3"/>
    <dgm:cxn modelId="{276C4A16-4D84-B246-AEF3-499F7DC7C9CA}" type="presParOf" srcId="{6333D964-A68A-E34B-8358-207EE8BA3999}" destId="{DB3DA75C-636E-3048-B19F-98BAB5371080}" srcOrd="2" destOrd="0" presId="urn:microsoft.com/office/officeart/2005/8/layout/hChevron3"/>
    <dgm:cxn modelId="{0B534FB9-5EF2-4F41-991D-66E57B7946D9}" type="presParOf" srcId="{6333D964-A68A-E34B-8358-207EE8BA3999}" destId="{E29FB638-72B5-5542-9AE4-7C2A51D2D0D7}" srcOrd="3" destOrd="0" presId="urn:microsoft.com/office/officeart/2005/8/layout/hChevron3"/>
    <dgm:cxn modelId="{9A92DE85-4482-7C4C-8B30-216F09DD9474}" type="presParOf" srcId="{6333D964-A68A-E34B-8358-207EE8BA3999}" destId="{3A79DB2A-5AFE-6C4A-BB26-332FD27C5D8E}" srcOrd="4" destOrd="0" presId="urn:microsoft.com/office/officeart/2005/8/layout/hChevron3"/>
    <dgm:cxn modelId="{A24D5F79-38BA-9D44-A4B1-8C0548B7902A}" type="presParOf" srcId="{6333D964-A68A-E34B-8358-207EE8BA3999}" destId="{FA74B331-5D16-AE44-BA47-873998FAB91A}" srcOrd="5" destOrd="0" presId="urn:microsoft.com/office/officeart/2005/8/layout/hChevron3"/>
    <dgm:cxn modelId="{E92472F6-A8BE-5544-AAA3-E5375189D78C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/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/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4561907D-376B-5B4B-AA60-F3DE8C3501A3}" type="presOf" srcId="{2C3D1F13-4724-D840-8B72-DF4EFCAF2704}" destId="{A28D0124-1AC7-6443-A14D-83BF25656130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9E24CEF0-651A-854E-A2EA-F7543728CFCD}" type="presOf" srcId="{65985AF0-96DE-6645-B508-BBAEB81FB804}" destId="{DB3DA75C-636E-3048-B19F-98BAB5371080}" srcOrd="0" destOrd="0" presId="urn:microsoft.com/office/officeart/2005/8/layout/hChevron3"/>
    <dgm:cxn modelId="{A9269C47-BE2A-584D-A280-89840FA3B0E9}" type="presOf" srcId="{51D01164-9C9C-194E-8AC2-F88D0D1963C3}" destId="{695BBB05-E302-394B-B9C9-AA0F7AD217FC}" srcOrd="0" destOrd="0" presId="urn:microsoft.com/office/officeart/2005/8/layout/hChevron3"/>
    <dgm:cxn modelId="{0C33CAF6-E3A9-2A4E-983D-C402D24D1606}" type="presOf" srcId="{CB6C70D1-ABF2-E047-BA12-1B69DEF384CC}" destId="{6333D964-A68A-E34B-8358-207EE8BA3999}" srcOrd="0" destOrd="0" presId="urn:microsoft.com/office/officeart/2005/8/layout/hChevron3"/>
    <dgm:cxn modelId="{9F95A57C-6240-D34F-90AC-228E5010CC29}" type="presOf" srcId="{1163AC09-0FB9-D947-A205-C9AAD4B19873}" destId="{3A79DB2A-5AFE-6C4A-BB26-332FD27C5D8E}" srcOrd="0" destOrd="0" presId="urn:microsoft.com/office/officeart/2005/8/layout/hChevron3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0A8BAF41-7EEB-434F-A465-A207A4C1F237}" type="presParOf" srcId="{6333D964-A68A-E34B-8358-207EE8BA3999}" destId="{695BBB05-E302-394B-B9C9-AA0F7AD217FC}" srcOrd="0" destOrd="0" presId="urn:microsoft.com/office/officeart/2005/8/layout/hChevron3"/>
    <dgm:cxn modelId="{3C04ECA7-C38F-A746-853A-97DDF865C26C}" type="presParOf" srcId="{6333D964-A68A-E34B-8358-207EE8BA3999}" destId="{E6901990-0CFF-3344-B6C1-003F56682835}" srcOrd="1" destOrd="0" presId="urn:microsoft.com/office/officeart/2005/8/layout/hChevron3"/>
    <dgm:cxn modelId="{0A14A158-4D4D-0845-A38A-CF313BC64511}" type="presParOf" srcId="{6333D964-A68A-E34B-8358-207EE8BA3999}" destId="{DB3DA75C-636E-3048-B19F-98BAB5371080}" srcOrd="2" destOrd="0" presId="urn:microsoft.com/office/officeart/2005/8/layout/hChevron3"/>
    <dgm:cxn modelId="{4343100F-3ED1-0F4C-B395-A3C5F057A7A1}" type="presParOf" srcId="{6333D964-A68A-E34B-8358-207EE8BA3999}" destId="{E29FB638-72B5-5542-9AE4-7C2A51D2D0D7}" srcOrd="3" destOrd="0" presId="urn:microsoft.com/office/officeart/2005/8/layout/hChevron3"/>
    <dgm:cxn modelId="{B81D2D1E-4A3E-DF47-B570-74053F86E206}" type="presParOf" srcId="{6333D964-A68A-E34B-8358-207EE8BA3999}" destId="{3A79DB2A-5AFE-6C4A-BB26-332FD27C5D8E}" srcOrd="4" destOrd="0" presId="urn:microsoft.com/office/officeart/2005/8/layout/hChevron3"/>
    <dgm:cxn modelId="{6ED9C7DA-F408-244D-8A04-B71B42C364BE}" type="presParOf" srcId="{6333D964-A68A-E34B-8358-207EE8BA3999}" destId="{FA74B331-5D16-AE44-BA47-873998FAB91A}" srcOrd="5" destOrd="0" presId="urn:microsoft.com/office/officeart/2005/8/layout/hChevron3"/>
    <dgm:cxn modelId="{8E99EC7F-ECB4-7C4A-9116-0C61FEAC495B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/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/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/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C1E54-1D42-874E-B578-A203EF6F7007}" type="presOf" srcId="{51D01164-9C9C-194E-8AC2-F88D0D1963C3}" destId="{695BBB05-E302-394B-B9C9-AA0F7AD217FC}" srcOrd="0" destOrd="0" presId="urn:microsoft.com/office/officeart/2005/8/layout/hChevron3"/>
    <dgm:cxn modelId="{2BBE74B2-9C7E-6E48-89D6-58429E53CA35}" type="presOf" srcId="{1163AC09-0FB9-D947-A205-C9AAD4B19873}" destId="{3A79DB2A-5AFE-6C4A-BB26-332FD27C5D8E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B8F4B901-B7CC-294F-AB17-22FA2852B713}" type="presOf" srcId="{2C3D1F13-4724-D840-8B72-DF4EFCAF2704}" destId="{A28D0124-1AC7-6443-A14D-83BF25656130}" srcOrd="0" destOrd="0" presId="urn:microsoft.com/office/officeart/2005/8/layout/hChevron3"/>
    <dgm:cxn modelId="{2E914056-5104-F549-975F-6FBFA1C19673}" type="presOf" srcId="{CB6C70D1-ABF2-E047-BA12-1B69DEF384CC}" destId="{6333D964-A68A-E34B-8358-207EE8BA3999}" srcOrd="0" destOrd="0" presId="urn:microsoft.com/office/officeart/2005/8/layout/hChevron3"/>
    <dgm:cxn modelId="{42582018-885E-814D-91A4-E0FC023E4D6C}" type="presOf" srcId="{65985AF0-96DE-6645-B508-BBAEB81FB804}" destId="{DB3DA75C-636E-3048-B19F-98BAB5371080}" srcOrd="0" destOrd="0" presId="urn:microsoft.com/office/officeart/2005/8/layout/hChevron3"/>
    <dgm:cxn modelId="{CDF4C4B7-A05D-D749-9A76-C30F9EB165D4}" type="presParOf" srcId="{6333D964-A68A-E34B-8358-207EE8BA3999}" destId="{695BBB05-E302-394B-B9C9-AA0F7AD217FC}" srcOrd="0" destOrd="0" presId="urn:microsoft.com/office/officeart/2005/8/layout/hChevron3"/>
    <dgm:cxn modelId="{84059807-7C78-954B-B04A-63CA9100E4C5}" type="presParOf" srcId="{6333D964-A68A-E34B-8358-207EE8BA3999}" destId="{E6901990-0CFF-3344-B6C1-003F56682835}" srcOrd="1" destOrd="0" presId="urn:microsoft.com/office/officeart/2005/8/layout/hChevron3"/>
    <dgm:cxn modelId="{5C16F903-9044-4F47-BE51-0E054F6C817C}" type="presParOf" srcId="{6333D964-A68A-E34B-8358-207EE8BA3999}" destId="{DB3DA75C-636E-3048-B19F-98BAB5371080}" srcOrd="2" destOrd="0" presId="urn:microsoft.com/office/officeart/2005/8/layout/hChevron3"/>
    <dgm:cxn modelId="{E3C36770-1996-DE4E-852C-B36C2799DF6D}" type="presParOf" srcId="{6333D964-A68A-E34B-8358-207EE8BA3999}" destId="{E29FB638-72B5-5542-9AE4-7C2A51D2D0D7}" srcOrd="3" destOrd="0" presId="urn:microsoft.com/office/officeart/2005/8/layout/hChevron3"/>
    <dgm:cxn modelId="{8612AD55-63B5-4241-A862-A14B179255AD}" type="presParOf" srcId="{6333D964-A68A-E34B-8358-207EE8BA3999}" destId="{3A79DB2A-5AFE-6C4A-BB26-332FD27C5D8E}" srcOrd="4" destOrd="0" presId="urn:microsoft.com/office/officeart/2005/8/layout/hChevron3"/>
    <dgm:cxn modelId="{CD07C9DF-CC94-9045-B7BE-A77FAF2DCE15}" type="presParOf" srcId="{6333D964-A68A-E34B-8358-207EE8BA3999}" destId="{FA74B331-5D16-AE44-BA47-873998FAB91A}" srcOrd="5" destOrd="0" presId="urn:microsoft.com/office/officeart/2005/8/layout/hChevron3"/>
    <dgm:cxn modelId="{26A113B8-2A28-5745-B97A-B86525D3EB6F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6C70D1-ABF2-E047-BA12-1B69DEF384CC}" type="doc">
      <dgm:prSet loTypeId="urn:microsoft.com/office/officeart/2005/8/layout/hChevron3" loCatId="" qsTypeId="urn:microsoft.com/office/officeart/2005/8/quickstyle/simple2" qsCatId="simple" csTypeId="urn:microsoft.com/office/officeart/2005/8/colors/accent3_2" csCatId="accent3" phldr="1"/>
      <dgm:spPr/>
    </dgm:pt>
    <dgm:pt modelId="{51D01164-9C9C-194E-8AC2-F88D0D1963C3}">
      <dgm:prSet phldrT="[Text]" custT="1"/>
      <dgm:spPr/>
      <dgm:t>
        <a:bodyPr/>
        <a:lstStyle/>
        <a:p>
          <a:r>
            <a:rPr lang="en-US" sz="1600" dirty="0" smtClean="0"/>
            <a:t>Introduction to Breadcrumb</a:t>
          </a:r>
          <a:endParaRPr lang="en-US" sz="1600" dirty="0"/>
        </a:p>
      </dgm:t>
    </dgm:pt>
    <dgm:pt modelId="{8613AC77-94AB-3C45-991F-233622784887}" type="parTrans" cxnId="{BD63F373-51B8-C84F-95CE-66B57A3F9FDA}">
      <dgm:prSet/>
      <dgm:spPr/>
      <dgm:t>
        <a:bodyPr/>
        <a:lstStyle/>
        <a:p>
          <a:endParaRPr lang="en-US"/>
        </a:p>
      </dgm:t>
    </dgm:pt>
    <dgm:pt modelId="{5166ECD3-9837-684C-92CE-F24B32456E12}" type="sibTrans" cxnId="{BD63F373-51B8-C84F-95CE-66B57A3F9FDA}">
      <dgm:prSet/>
      <dgm:spPr/>
      <dgm:t>
        <a:bodyPr/>
        <a:lstStyle/>
        <a:p>
          <a:endParaRPr lang="en-US"/>
        </a:p>
      </dgm:t>
    </dgm:pt>
    <dgm:pt modelId="{65985AF0-96DE-6645-B508-BBAEB81FB804}">
      <dgm:prSet phldrT="[Text]" custT="1"/>
      <dgm:spPr/>
      <dgm:t>
        <a:bodyPr/>
        <a:lstStyle/>
        <a:p>
          <a:r>
            <a:rPr lang="en-US" sz="1600" dirty="0" smtClean="0"/>
            <a:t>Breadcrumb analysis</a:t>
          </a:r>
          <a:endParaRPr lang="en-US" sz="1600" dirty="0"/>
        </a:p>
      </dgm:t>
    </dgm:pt>
    <dgm:pt modelId="{F86224C2-F2AF-804A-B632-FF67FED795AF}" type="parTrans" cxnId="{39746989-1075-B549-B599-4FDE5FBEB548}">
      <dgm:prSet/>
      <dgm:spPr/>
      <dgm:t>
        <a:bodyPr/>
        <a:lstStyle/>
        <a:p>
          <a:endParaRPr lang="en-US"/>
        </a:p>
      </dgm:t>
    </dgm:pt>
    <dgm:pt modelId="{65E8F381-ED5F-E94B-BF5D-4C22167E4DAD}" type="sibTrans" cxnId="{39746989-1075-B549-B599-4FDE5FBEB548}">
      <dgm:prSet/>
      <dgm:spPr/>
      <dgm:t>
        <a:bodyPr/>
        <a:lstStyle/>
        <a:p>
          <a:endParaRPr lang="en-US"/>
        </a:p>
      </dgm:t>
    </dgm:pt>
    <dgm:pt modelId="{2C3D1F13-4724-D840-8B72-DF4EFCAF270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Summary and Further improvements</a:t>
          </a:r>
          <a:endParaRPr lang="en-US" sz="1600" dirty="0"/>
        </a:p>
      </dgm:t>
    </dgm:pt>
    <dgm:pt modelId="{CC4DF685-15DD-0447-98FE-29381A25EDCF}" type="parTrans" cxnId="{0689226B-2431-8D45-ADF6-D3BE1D918239}">
      <dgm:prSet/>
      <dgm:spPr/>
      <dgm:t>
        <a:bodyPr/>
        <a:lstStyle/>
        <a:p>
          <a:endParaRPr lang="en-US"/>
        </a:p>
      </dgm:t>
    </dgm:pt>
    <dgm:pt modelId="{1A4B5483-D515-9048-895F-637B20B6CCF6}" type="sibTrans" cxnId="{0689226B-2431-8D45-ADF6-D3BE1D918239}">
      <dgm:prSet/>
      <dgm:spPr/>
      <dgm:t>
        <a:bodyPr/>
        <a:lstStyle/>
        <a:p>
          <a:endParaRPr lang="en-US"/>
        </a:p>
      </dgm:t>
    </dgm:pt>
    <dgm:pt modelId="{1163AC09-0FB9-D947-A205-C9AAD4B19873}">
      <dgm:prSet custT="1"/>
      <dgm:spPr/>
      <dgm:t>
        <a:bodyPr/>
        <a:lstStyle/>
        <a:p>
          <a:r>
            <a:rPr lang="en-US" sz="1600" dirty="0" smtClean="0"/>
            <a:t>Recommendation Engine</a:t>
          </a:r>
          <a:endParaRPr lang="en-US" sz="1600" dirty="0"/>
        </a:p>
      </dgm:t>
    </dgm:pt>
    <dgm:pt modelId="{DE520A12-5954-E743-AB37-B250EEB08B3C}" type="parTrans" cxnId="{25726B21-BC2B-6B4F-9814-EC5047B0C257}">
      <dgm:prSet/>
      <dgm:spPr/>
      <dgm:t>
        <a:bodyPr/>
        <a:lstStyle/>
        <a:p>
          <a:endParaRPr lang="en-US"/>
        </a:p>
      </dgm:t>
    </dgm:pt>
    <dgm:pt modelId="{A0EE08F7-7B0F-844E-863D-5F1C7340A42E}" type="sibTrans" cxnId="{25726B21-BC2B-6B4F-9814-EC5047B0C257}">
      <dgm:prSet/>
      <dgm:spPr/>
      <dgm:t>
        <a:bodyPr/>
        <a:lstStyle/>
        <a:p>
          <a:endParaRPr lang="en-US"/>
        </a:p>
      </dgm:t>
    </dgm:pt>
    <dgm:pt modelId="{6333D964-A68A-E34B-8358-207EE8BA3999}" type="pres">
      <dgm:prSet presAssocID="{CB6C70D1-ABF2-E047-BA12-1B69DEF384CC}" presName="Name0" presStyleCnt="0">
        <dgm:presLayoutVars>
          <dgm:dir/>
          <dgm:resizeHandles val="exact"/>
        </dgm:presLayoutVars>
      </dgm:prSet>
      <dgm:spPr/>
    </dgm:pt>
    <dgm:pt modelId="{695BBB05-E302-394B-B9C9-AA0F7AD217FC}" type="pres">
      <dgm:prSet presAssocID="{51D01164-9C9C-194E-8AC2-F88D0D1963C3}" presName="parTxOnly" presStyleLbl="node1" presStyleIdx="0" presStyleCnt="4" custLinFactNeighborX="-498" custLinFactNeighborY="5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1990-0CFF-3344-B6C1-003F56682835}" type="pres">
      <dgm:prSet presAssocID="{5166ECD3-9837-684C-92CE-F24B32456E12}" presName="parSpace" presStyleCnt="0"/>
      <dgm:spPr/>
    </dgm:pt>
    <dgm:pt modelId="{DB3DA75C-636E-3048-B19F-98BAB5371080}" type="pres">
      <dgm:prSet presAssocID="{65985AF0-96DE-6645-B508-BBAEB81FB80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B638-72B5-5542-9AE4-7C2A51D2D0D7}" type="pres">
      <dgm:prSet presAssocID="{65E8F381-ED5F-E94B-BF5D-4C22167E4DAD}" presName="parSpace" presStyleCnt="0"/>
      <dgm:spPr/>
    </dgm:pt>
    <dgm:pt modelId="{3A79DB2A-5AFE-6C4A-BB26-332FD27C5D8E}" type="pres">
      <dgm:prSet presAssocID="{1163AC09-0FB9-D947-A205-C9AAD4B1987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4B331-5D16-AE44-BA47-873998FAB91A}" type="pres">
      <dgm:prSet presAssocID="{A0EE08F7-7B0F-844E-863D-5F1C7340A42E}" presName="parSpace" presStyleCnt="0"/>
      <dgm:spPr/>
    </dgm:pt>
    <dgm:pt modelId="{A28D0124-1AC7-6443-A14D-83BF25656130}" type="pres">
      <dgm:prSet presAssocID="{2C3D1F13-4724-D840-8B72-DF4EFCAF2704}" presName="parTxOnly" presStyleLbl="node1" presStyleIdx="3" presStyleCnt="4" custLinFactNeighborX="-2275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603BDA-8759-1542-B469-33A7DFD3CDB1}" type="presOf" srcId="{1163AC09-0FB9-D947-A205-C9AAD4B19873}" destId="{3A79DB2A-5AFE-6C4A-BB26-332FD27C5D8E}" srcOrd="0" destOrd="0" presId="urn:microsoft.com/office/officeart/2005/8/layout/hChevron3"/>
    <dgm:cxn modelId="{0689226B-2431-8D45-ADF6-D3BE1D918239}" srcId="{CB6C70D1-ABF2-E047-BA12-1B69DEF384CC}" destId="{2C3D1F13-4724-D840-8B72-DF4EFCAF2704}" srcOrd="3" destOrd="0" parTransId="{CC4DF685-15DD-0447-98FE-29381A25EDCF}" sibTransId="{1A4B5483-D515-9048-895F-637B20B6CCF6}"/>
    <dgm:cxn modelId="{6EA724A8-BD1E-6145-8319-265832128E8A}" type="presOf" srcId="{2C3D1F13-4724-D840-8B72-DF4EFCAF2704}" destId="{A28D0124-1AC7-6443-A14D-83BF25656130}" srcOrd="0" destOrd="0" presId="urn:microsoft.com/office/officeart/2005/8/layout/hChevron3"/>
    <dgm:cxn modelId="{7B4C4F88-0D3F-024F-A2D8-D655E0171A4B}" type="presOf" srcId="{51D01164-9C9C-194E-8AC2-F88D0D1963C3}" destId="{695BBB05-E302-394B-B9C9-AA0F7AD217FC}" srcOrd="0" destOrd="0" presId="urn:microsoft.com/office/officeart/2005/8/layout/hChevron3"/>
    <dgm:cxn modelId="{25726B21-BC2B-6B4F-9814-EC5047B0C257}" srcId="{CB6C70D1-ABF2-E047-BA12-1B69DEF384CC}" destId="{1163AC09-0FB9-D947-A205-C9AAD4B19873}" srcOrd="2" destOrd="0" parTransId="{DE520A12-5954-E743-AB37-B250EEB08B3C}" sibTransId="{A0EE08F7-7B0F-844E-863D-5F1C7340A42E}"/>
    <dgm:cxn modelId="{972223CE-8161-C54E-B7D2-3EE26BD03F2A}" type="presOf" srcId="{CB6C70D1-ABF2-E047-BA12-1B69DEF384CC}" destId="{6333D964-A68A-E34B-8358-207EE8BA3999}" srcOrd="0" destOrd="0" presId="urn:microsoft.com/office/officeart/2005/8/layout/hChevron3"/>
    <dgm:cxn modelId="{3D4F5AC9-1419-3849-B6CE-457F9E9A4ACD}" type="presOf" srcId="{65985AF0-96DE-6645-B508-BBAEB81FB804}" destId="{DB3DA75C-636E-3048-B19F-98BAB5371080}" srcOrd="0" destOrd="0" presId="urn:microsoft.com/office/officeart/2005/8/layout/hChevron3"/>
    <dgm:cxn modelId="{BD63F373-51B8-C84F-95CE-66B57A3F9FDA}" srcId="{CB6C70D1-ABF2-E047-BA12-1B69DEF384CC}" destId="{51D01164-9C9C-194E-8AC2-F88D0D1963C3}" srcOrd="0" destOrd="0" parTransId="{8613AC77-94AB-3C45-991F-233622784887}" sibTransId="{5166ECD3-9837-684C-92CE-F24B32456E12}"/>
    <dgm:cxn modelId="{39746989-1075-B549-B599-4FDE5FBEB548}" srcId="{CB6C70D1-ABF2-E047-BA12-1B69DEF384CC}" destId="{65985AF0-96DE-6645-B508-BBAEB81FB804}" srcOrd="1" destOrd="0" parTransId="{F86224C2-F2AF-804A-B632-FF67FED795AF}" sibTransId="{65E8F381-ED5F-E94B-BF5D-4C22167E4DAD}"/>
    <dgm:cxn modelId="{27FEBCB6-22BD-D94B-8BF6-CBAB74022D91}" type="presParOf" srcId="{6333D964-A68A-E34B-8358-207EE8BA3999}" destId="{695BBB05-E302-394B-B9C9-AA0F7AD217FC}" srcOrd="0" destOrd="0" presId="urn:microsoft.com/office/officeart/2005/8/layout/hChevron3"/>
    <dgm:cxn modelId="{841BAEE3-6936-A84A-8877-2207D4822DF6}" type="presParOf" srcId="{6333D964-A68A-E34B-8358-207EE8BA3999}" destId="{E6901990-0CFF-3344-B6C1-003F56682835}" srcOrd="1" destOrd="0" presId="urn:microsoft.com/office/officeart/2005/8/layout/hChevron3"/>
    <dgm:cxn modelId="{61C107ED-520E-1341-8A04-38EFD72CB519}" type="presParOf" srcId="{6333D964-A68A-E34B-8358-207EE8BA3999}" destId="{DB3DA75C-636E-3048-B19F-98BAB5371080}" srcOrd="2" destOrd="0" presId="urn:microsoft.com/office/officeart/2005/8/layout/hChevron3"/>
    <dgm:cxn modelId="{33E75FCB-7B22-D44F-9E9B-0614E0FE480F}" type="presParOf" srcId="{6333D964-A68A-E34B-8358-207EE8BA3999}" destId="{E29FB638-72B5-5542-9AE4-7C2A51D2D0D7}" srcOrd="3" destOrd="0" presId="urn:microsoft.com/office/officeart/2005/8/layout/hChevron3"/>
    <dgm:cxn modelId="{0D984201-AB00-6B4F-8137-37B75512B4C5}" type="presParOf" srcId="{6333D964-A68A-E34B-8358-207EE8BA3999}" destId="{3A79DB2A-5AFE-6C4A-BB26-332FD27C5D8E}" srcOrd="4" destOrd="0" presId="urn:microsoft.com/office/officeart/2005/8/layout/hChevron3"/>
    <dgm:cxn modelId="{45C9764D-3130-A04D-9E88-FFE8C2AF3F6E}" type="presParOf" srcId="{6333D964-A68A-E34B-8358-207EE8BA3999}" destId="{FA74B331-5D16-AE44-BA47-873998FAB91A}" srcOrd="5" destOrd="0" presId="urn:microsoft.com/office/officeart/2005/8/layout/hChevron3"/>
    <dgm:cxn modelId="{566B3310-171E-D347-B227-7654287E00DF}" type="presParOf" srcId="{6333D964-A68A-E34B-8358-207EE8BA3999}" destId="{A28D0124-1AC7-6443-A14D-83BF256561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Recommendation Engine</a:t>
          </a:r>
          <a:endParaRPr lang="en-US" sz="22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60464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54413" y="0"/>
        <a:ext cx="3084247" cy="499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BB05-E302-394B-B9C9-AA0F7AD217FC}">
      <dsp:nvSpPr>
        <dsp:cNvPr id="0" name=""/>
        <dsp:cNvSpPr/>
      </dsp:nvSpPr>
      <dsp:spPr>
        <a:xfrm>
          <a:off x="2" y="0"/>
          <a:ext cx="3583781" cy="49953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 to Breadcrumb</a:t>
          </a:r>
          <a:endParaRPr lang="en-US" sz="1600" kern="1200" dirty="0"/>
        </a:p>
      </dsp:txBody>
      <dsp:txXfrm>
        <a:off x="2" y="0"/>
        <a:ext cx="3458898" cy="499534"/>
      </dsp:txXfrm>
    </dsp:sp>
    <dsp:sp modelId="{DB3DA75C-636E-3048-B19F-98BAB5371080}">
      <dsp:nvSpPr>
        <dsp:cNvPr id="0" name=""/>
        <dsp:cNvSpPr/>
      </dsp:nvSpPr>
      <dsp:spPr>
        <a:xfrm>
          <a:off x="2870596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Breadcrumb analysis</a:t>
          </a:r>
          <a:endParaRPr lang="en-US" sz="1600" kern="1200" dirty="0"/>
        </a:p>
      </dsp:txBody>
      <dsp:txXfrm>
        <a:off x="3120363" y="0"/>
        <a:ext cx="3084247" cy="499534"/>
      </dsp:txXfrm>
    </dsp:sp>
    <dsp:sp modelId="{3A79DB2A-5AFE-6C4A-BB26-332FD27C5D8E}">
      <dsp:nvSpPr>
        <dsp:cNvPr id="0" name=""/>
        <dsp:cNvSpPr/>
      </dsp:nvSpPr>
      <dsp:spPr>
        <a:xfrm>
          <a:off x="5737621" y="0"/>
          <a:ext cx="3583781" cy="4995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 Engine</a:t>
          </a:r>
          <a:endParaRPr lang="en-US" sz="1600" kern="1200" dirty="0"/>
        </a:p>
      </dsp:txBody>
      <dsp:txXfrm>
        <a:off x="5987388" y="0"/>
        <a:ext cx="3084247" cy="499534"/>
      </dsp:txXfrm>
    </dsp:sp>
    <dsp:sp modelId="{A28D0124-1AC7-6443-A14D-83BF25656130}">
      <dsp:nvSpPr>
        <dsp:cNvPr id="0" name=""/>
        <dsp:cNvSpPr/>
      </dsp:nvSpPr>
      <dsp:spPr>
        <a:xfrm>
          <a:off x="8588340" y="0"/>
          <a:ext cx="3583781" cy="499534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 and Further improvements</a:t>
          </a:r>
          <a:endParaRPr lang="en-US" sz="1600" kern="1200" dirty="0"/>
        </a:p>
      </dsp:txBody>
      <dsp:txXfrm>
        <a:off x="8838107" y="0"/>
        <a:ext cx="3084247" cy="499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6D6D-51BB-BA47-BBB7-526228A73A3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E669-22B0-DB4F-B59D-237AE442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5E669-22B0-DB4F-B59D-237AE4426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5E669-22B0-DB4F-B59D-237AE4426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5E669-22B0-DB4F-B59D-237AE4426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Breadcrumb analytics- </a:t>
            </a:r>
            <a:r>
              <a:rPr lang="en-US" sz="5400" dirty="0" smtClean="0"/>
              <a:t>How to 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understand your users </a:t>
            </a:r>
            <a:r>
              <a:rPr lang="en-US" sz="5400" dirty="0" smtClean="0"/>
              <a:t>and </a:t>
            </a:r>
            <a:r>
              <a:rPr lang="en-US" sz="5400" dirty="0"/>
              <a:t>improve 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Shanthi</a:t>
            </a:r>
            <a:r>
              <a:rPr lang="en-US" dirty="0" smtClean="0"/>
              <a:t> </a:t>
            </a:r>
            <a:r>
              <a:rPr lang="en-US" dirty="0" err="1" smtClean="0"/>
              <a:t>Chillara</a:t>
            </a:r>
            <a:endParaRPr lang="en-US" dirty="0" smtClean="0"/>
          </a:p>
          <a:p>
            <a:r>
              <a:rPr lang="en-US" dirty="0" err="1" smtClean="0"/>
              <a:t>Shravan</a:t>
            </a:r>
            <a:r>
              <a:rPr lang="en-US" dirty="0" smtClean="0"/>
              <a:t> </a:t>
            </a:r>
            <a:r>
              <a:rPr lang="en-US" dirty="0" err="1" smtClean="0"/>
              <a:t>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Introduction Breadcrumb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Breadcrumb analysis on  FOPS customer’s user.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Recommendation engine to improve navigation for </a:t>
            </a:r>
            <a:r>
              <a:rPr lang="en-US" dirty="0"/>
              <a:t>FOPS Columbia Sportswear </a:t>
            </a:r>
            <a:r>
              <a:rPr lang="en-US" dirty="0" smtClean="0"/>
              <a:t>users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Summary and Further improvements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5725394"/>
              </p:ext>
            </p:extLst>
          </p:nvPr>
        </p:nvGraphicFramePr>
        <p:xfrm>
          <a:off x="0" y="6333067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308630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561" b="12168"/>
          <a:stretch/>
        </p:blipFill>
        <p:spPr>
          <a:xfrm>
            <a:off x="0" y="1"/>
            <a:ext cx="12192000" cy="63500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77413022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Breadcrumbs helps to discover customer secrets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Breadcrumbs are footprints. Trails left by customers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on purpose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Breadcrumbs store customer information like: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Which webpage they visited  [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 report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  <a:r>
              <a:rPr lang="en-US" dirty="0" smtClean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From which website they visited [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Previous history information</a:t>
            </a:r>
            <a:r>
              <a:rPr lang="en-US" dirty="0" smtClean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When they visited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Time they viewed a report</a:t>
            </a:r>
            <a:r>
              <a:rPr lang="en-US" dirty="0" smtClean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Who visited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information</a:t>
            </a:r>
            <a:r>
              <a:rPr lang="en-US" dirty="0" smtClean="0"/>
              <a:t>]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 Using this information, we can learn about which report a Business analyst / Office Manager/Sales rep/VP  visits and when they visit and from where they visit.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By harnessing this information we created knowledge in the form of: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Breadcrumb trail analysis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Using breadcrumb data, to predict the next report a user will view using recommendation engine.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2178849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3508587" cy="1473200"/>
          </a:xfrm>
        </p:spPr>
        <p:txBody>
          <a:bodyPr>
            <a:normAutofit/>
          </a:bodyPr>
          <a:lstStyle/>
          <a:p>
            <a:r>
              <a:rPr lang="en-US" smtClean="0"/>
              <a:t>Breadcrumb </a:t>
            </a:r>
            <a:br>
              <a:rPr lang="en-US" smtClean="0"/>
            </a:b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 Dashboard that</a:t>
            </a:r>
            <a:br>
              <a:rPr lang="en-US" dirty="0" smtClean="0"/>
            </a:br>
            <a:r>
              <a:rPr lang="en-US" dirty="0" smtClean="0"/>
              <a:t>keeps track of user’s trails.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Filtered according to the title of </a:t>
            </a:r>
            <a:br>
              <a:rPr lang="en-US" dirty="0" smtClean="0"/>
            </a:br>
            <a:r>
              <a:rPr lang="en-US" dirty="0" smtClean="0"/>
              <a:t>the user in that customer’s </a:t>
            </a:r>
            <a:br>
              <a:rPr lang="en-US" dirty="0" smtClean="0"/>
            </a:br>
            <a:r>
              <a:rPr lang="en-US" dirty="0" smtClean="0"/>
              <a:t>company.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Such analysis can help in </a:t>
            </a:r>
            <a:r>
              <a:rPr lang="en-US" dirty="0" err="1" smtClean="0"/>
              <a:t>understa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nding</a:t>
            </a:r>
            <a:r>
              <a:rPr lang="en-US" dirty="0" smtClean="0"/>
              <a:t> users behavior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tendency </a:t>
            </a:r>
            <a:r>
              <a:rPr lang="en-US" dirty="0" smtClean="0"/>
              <a:t>to move within FOPS app.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From the example, we can see that </a:t>
            </a:r>
            <a:br>
              <a:rPr lang="en-US" dirty="0" smtClean="0"/>
            </a:br>
            <a:r>
              <a:rPr lang="en-US" b="1" dirty="0" smtClean="0"/>
              <a:t>1.69 %</a:t>
            </a:r>
            <a:r>
              <a:rPr lang="en-US" dirty="0" smtClean="0"/>
              <a:t> of time a Business system </a:t>
            </a:r>
            <a:br>
              <a:rPr lang="en-US" dirty="0" smtClean="0"/>
            </a:br>
            <a:r>
              <a:rPr lang="en-US" dirty="0" smtClean="0"/>
              <a:t>analyst moves from </a:t>
            </a:r>
            <a:r>
              <a:rPr lang="en-US" b="1" dirty="0" smtClean="0"/>
              <a:t>Sales analysis&gt;</a:t>
            </a:r>
            <a:br>
              <a:rPr lang="en-US" b="1" dirty="0" smtClean="0"/>
            </a:br>
            <a:r>
              <a:rPr lang="en-US" b="1" dirty="0" smtClean="0"/>
              <a:t>Billing analysis&gt; Billing Analysis&gt; </a:t>
            </a:r>
            <a:br>
              <a:rPr lang="en-US" b="1" dirty="0" smtClean="0"/>
            </a:br>
            <a:r>
              <a:rPr lang="en-US" b="1" dirty="0" smtClean="0"/>
              <a:t>Sales Analysis </a:t>
            </a:r>
            <a:r>
              <a:rPr lang="en-US" dirty="0" smtClean="0"/>
              <a:t>within FOPS app</a:t>
            </a:r>
            <a:r>
              <a:rPr lang="en-US" b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45" y="0"/>
            <a:ext cx="7436088" cy="542203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8925786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FOPS application view </a:t>
            </a:r>
            <a:br>
              <a:rPr lang="en-US" dirty="0" smtClean="0"/>
            </a:br>
            <a:r>
              <a:rPr lang="en-US" dirty="0" smtClean="0"/>
              <a:t>from VP’s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33" y="1846263"/>
            <a:ext cx="6376879" cy="402272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3333907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1517" y="5926300"/>
            <a:ext cx="721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 of Textron always visits MRP analytics &gt; Stock analytics  &gt; Sales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Recommendation using Breadcrumb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Imagine getting a recommendation from a web application about the next report to visit according to your breadcrumb history.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We developed a prediction algorithm that recommends following reports a user can click depending on its previous report history.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This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prediction algorithm has an accuracy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82.56%</a:t>
            </a:r>
            <a:r>
              <a:rPr lang="en-US" dirty="0" smtClean="0"/>
              <a:t>  i.e. 82.56% </a:t>
            </a:r>
            <a:r>
              <a:rPr lang="en-US" dirty="0" smtClean="0"/>
              <a:t>of the time, it can predict the next report clicked by user.</a:t>
            </a:r>
          </a:p>
          <a:p>
            <a:pPr>
              <a:buFont typeface="Wingdings" charset="2"/>
              <a:buChar char="§"/>
            </a:pPr>
            <a:r>
              <a:rPr lang="en-US" dirty="0"/>
              <a:t>Since </a:t>
            </a:r>
            <a:r>
              <a:rPr lang="en-US" dirty="0" smtClean="0"/>
              <a:t>our breadcrumb </a:t>
            </a:r>
            <a:r>
              <a:rPr lang="en-US" dirty="0"/>
              <a:t>analysis </a:t>
            </a:r>
            <a:r>
              <a:rPr lang="en-US" dirty="0" smtClean="0"/>
              <a:t>shows lot </a:t>
            </a:r>
            <a:r>
              <a:rPr lang="en-US" dirty="0"/>
              <a:t>of users </a:t>
            </a:r>
            <a:r>
              <a:rPr lang="en-US" dirty="0" smtClean="0"/>
              <a:t>move from </a:t>
            </a:r>
            <a:r>
              <a:rPr lang="en-US" dirty="0"/>
              <a:t>one fact to another.</a:t>
            </a:r>
            <a:r>
              <a:rPr lang="en-US" dirty="0" smtClean="0"/>
              <a:t> This can be integrated inside FOPS application to improve user experience.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8933213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2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Breadcrumb in FOPS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Use of  Breadcrumb Analysis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Understanding users who play with FOPS application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Can help in understanding usage and the flow of reports within customer’s organization.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b="1" dirty="0" smtClean="0"/>
              <a:t>Error flows are tracked</a:t>
            </a:r>
            <a:r>
              <a:rPr lang="en-US" dirty="0" smtClean="0"/>
              <a:t>, we can get a scenarios where FOPS application fails through dashboard.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Use of Recommendation engine with Breadcrumb data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Improve UX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Recommendation according to the type of user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Reduce the number of clicks </a:t>
            </a:r>
            <a:r>
              <a:rPr lang="en-US" dirty="0" smtClean="0"/>
              <a:t>to reach a destination report.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740287"/>
              </p:ext>
            </p:extLst>
          </p:nvPr>
        </p:nvGraphicFramePr>
        <p:xfrm>
          <a:off x="19878" y="6352945"/>
          <a:ext cx="12192000" cy="4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9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171" y="2260600"/>
            <a:ext cx="9428480" cy="1302512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Special thanks to David O. for providing data.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466</Words>
  <Application>Microsoft Macintosh PowerPoint</Application>
  <PresentationFormat>Widescreen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Breadcrumb analytics- How to understand your users and improve UX</vt:lpstr>
      <vt:lpstr>Topics</vt:lpstr>
      <vt:lpstr>PowerPoint Presentation</vt:lpstr>
      <vt:lpstr>Breadcrumbs helps to discover customer secrets  </vt:lpstr>
      <vt:lpstr>Breadcrumb  analysis</vt:lpstr>
      <vt:lpstr>FOPS application view  from VP’s perspective</vt:lpstr>
      <vt:lpstr>Recommendation using Breadcrumb</vt:lpstr>
      <vt:lpstr>Use of Breadcrumb in FOPS application</vt:lpstr>
      <vt:lpstr>Special thanks to David O. for providing data.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Breadcrumb analysis</dc:title>
  <dc:creator>Shravan Shetty</dc:creator>
  <cp:lastModifiedBy>Shravan Shetty</cp:lastModifiedBy>
  <cp:revision>17</cp:revision>
  <dcterms:created xsi:type="dcterms:W3CDTF">2016-01-10T22:22:26Z</dcterms:created>
  <dcterms:modified xsi:type="dcterms:W3CDTF">2016-01-11T19:27:39Z</dcterms:modified>
</cp:coreProperties>
</file>