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43A5-B322-4937-A164-AC8480C4D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568B5-1073-4E53-B750-A1A29D4A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103F-8DFE-4F87-AF9A-4153D97B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CCEA-587C-4000-A81B-404CEA6C026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740BF-ECF1-48C6-93C8-99FD5447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2647B-9573-42D0-BAF9-6178E7F7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F468-8CF2-4DE3-BE16-F78D8EDA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7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2ECC-435B-4446-AFB2-A7BEAB65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22A6B-6192-4221-A9DA-45F9BF5A6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A587F-FE35-41BC-9B31-CBBB730D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CCEA-587C-4000-A81B-404CEA6C026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824F0-E1A2-4616-809A-EE1D4D70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021F7-3A6A-408C-9E6D-3090C28D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F468-8CF2-4DE3-BE16-F78D8EDA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ECB9D-3510-47EF-A968-D36EEAB59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42C51-20CC-4C2B-A904-BB9A2357E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0FC7E-D207-4DF2-9553-387EDABC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CCEA-587C-4000-A81B-404CEA6C026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C6D51-069E-4B74-91CE-FA13D680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67FC-9065-482C-A67F-800B14BD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F468-8CF2-4DE3-BE16-F78D8EDA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044F-6B34-43C1-92AB-5B454BA1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12A3-B812-4C12-BAF3-DB29EBA98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3D28E-4E71-4655-8320-A0EEBBD4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CCEA-587C-4000-A81B-404CEA6C026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B867-B4D8-4224-BA0C-1024FC91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FA4DF-4F57-463D-ADFF-90C315C6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F468-8CF2-4DE3-BE16-F78D8EDA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6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F4D1-AFF0-4985-9383-2712C650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63B3A-9F63-466F-ACDD-A950D1029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FDD53-337D-4FB8-B99E-53830A8D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CCEA-587C-4000-A81B-404CEA6C026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4FB56-30EF-42A7-A66A-C2F6BD3C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A3EDA-3CB3-40B0-A559-D05F1948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F468-8CF2-4DE3-BE16-F78D8EDA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0A2B-A690-4D6D-809D-BED470DC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3F8D-0B43-49D3-8B3D-5A8941CC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D72F0-1EFC-43D9-8E32-342287051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FA358-7F01-482F-94FD-F857C6D6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CCEA-587C-4000-A81B-404CEA6C026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A810E-C896-4215-A4C4-E859D4B1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D2C00-404F-44FB-BE17-D4C4A6FC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F468-8CF2-4DE3-BE16-F78D8EDA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8020-C6DE-4640-A4EE-C3118E2F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16F93-F3DF-408F-9936-233C5B53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76462-16E0-49B1-B445-97A0527FA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9277F-0712-426E-A478-D01AA28B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474DD-C354-490B-A02E-862E6DCE7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85A17-AFB8-4E75-9EEB-E2520ED2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CCEA-587C-4000-A81B-404CEA6C026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1A47D-A991-4422-AE87-D50350D9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708EB-3628-4FB7-B833-48ACED9F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F468-8CF2-4DE3-BE16-F78D8EDA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0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72ED-9C9E-4492-8F60-A7132839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E425D-B536-4478-8CEF-E41A9615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CCEA-587C-4000-A81B-404CEA6C026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38224-3E6D-4F71-A79F-341F9A6A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E3D27-5F02-43DD-AADE-797D45E4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F468-8CF2-4DE3-BE16-F78D8EDA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19BC1-752A-4315-88FC-CC67540E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CCEA-587C-4000-A81B-404CEA6C026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FA30F-E98C-4F97-A7F7-DF026B7F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80036-7BAE-43A4-A9C0-4D758AFA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F468-8CF2-4DE3-BE16-F78D8EDA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3F9B-7C9A-47E6-9AD2-F26ADEE5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24F9-2166-4F34-9F61-EC5E9E389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A184D-41E4-4ABD-9E3E-C850B89A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0B8CA-D94B-42DC-9318-CB8FCB5B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CCEA-587C-4000-A81B-404CEA6C026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84BC6-966E-443F-93C7-814D0946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F6876-918D-4B67-AE2F-ACC0B260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F468-8CF2-4DE3-BE16-F78D8EDA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2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1C2A-081D-497C-AC29-6D85BAE7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3535D-1C41-41CC-8F47-84E40721F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348FD-F5A4-491A-B1AB-2D9CF8BFF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5EA6E-B4B6-446B-8368-D62A5440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CCEA-587C-4000-A81B-404CEA6C026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85D7D-72DA-4C2C-883F-E13C3364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7594D-5962-4372-B21D-979604CB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F468-8CF2-4DE3-BE16-F78D8EDA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7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BA4F9-4B0A-484E-8393-67EBD7C4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38DB2-C40F-4574-A376-760CF819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E284-5A69-4C5A-A737-1B87FA81A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0CCEA-587C-4000-A81B-404CEA6C026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8823E-04FB-4E23-BB0E-A8E3A1183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BAA4-127A-400F-B982-C6C88125F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5F468-8CF2-4DE3-BE16-F78D8EDA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2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CFF3-B782-46E4-AE0E-F89A0DFF5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TEDTalks</a:t>
            </a:r>
            <a:r>
              <a:rPr lang="en-US" b="1" dirty="0"/>
              <a:t>-ETL-Project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F4257-C778-4AA1-B1E4-2E5B74186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63986"/>
            <a:ext cx="9144000" cy="738232"/>
          </a:xfrm>
        </p:spPr>
        <p:txBody>
          <a:bodyPr/>
          <a:lstStyle/>
          <a:p>
            <a:r>
              <a:rPr lang="en-US" dirty="0"/>
              <a:t>FINAL 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E2082-5C2E-4FF9-9A80-054DA54A6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3705225"/>
            <a:ext cx="55435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1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6BB8-EC63-4BB2-B027-1FFB03AF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775"/>
            <a:ext cx="10515600" cy="144591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Loading into PostgreSQL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224FB-19AA-4FAF-832A-F795DDD56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" y="1347453"/>
            <a:ext cx="356667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9ACF4F-06A6-4BD0-948A-0D079CE38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18" y="2434545"/>
            <a:ext cx="2558717" cy="21771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D5EBAA-1F84-4D35-94C0-82FBF3D9B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636" y="4849550"/>
            <a:ext cx="6879048" cy="2008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29B562-4F80-41C6-AA7E-828469F23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368" y="1332413"/>
            <a:ext cx="6224632" cy="296202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C356B5-E9C0-444B-BDEB-040D1C7A1605}"/>
              </a:ext>
            </a:extLst>
          </p:cNvPr>
          <p:cNvCxnSpPr/>
          <p:nvPr/>
        </p:nvCxnSpPr>
        <p:spPr>
          <a:xfrm>
            <a:off x="1577130" y="5612235"/>
            <a:ext cx="553674" cy="360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1B5CD7-0D95-4E6A-A1BA-3C9B794B1EEA}"/>
              </a:ext>
            </a:extLst>
          </p:cNvPr>
          <p:cNvCxnSpPr/>
          <p:nvPr/>
        </p:nvCxnSpPr>
        <p:spPr>
          <a:xfrm flipV="1">
            <a:off x="1468073" y="4135772"/>
            <a:ext cx="1585520" cy="1199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F540BB-3C34-4701-80D5-711D02DE0D7C}"/>
              </a:ext>
            </a:extLst>
          </p:cNvPr>
          <p:cNvCxnSpPr/>
          <p:nvPr/>
        </p:nvCxnSpPr>
        <p:spPr>
          <a:xfrm>
            <a:off x="7055141" y="2030136"/>
            <a:ext cx="251670" cy="327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7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TEDTalks-ETL-Project </vt:lpstr>
      <vt:lpstr>Loading into PostgreSQL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TEDTalks-ETL-Project</dc:title>
  <dc:creator>Manmohan Shetty</dc:creator>
  <cp:lastModifiedBy>Manmohan Shetty</cp:lastModifiedBy>
  <cp:revision>3</cp:revision>
  <dcterms:created xsi:type="dcterms:W3CDTF">2019-07-10T18:07:10Z</dcterms:created>
  <dcterms:modified xsi:type="dcterms:W3CDTF">2019-07-10T18:46:52Z</dcterms:modified>
</cp:coreProperties>
</file>