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E703F0B-3087-4D84-A14D-FACA5DDB84B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59436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itchFamily="82" charset="0"/>
              </a:rPr>
              <a:t>EASY Move-in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7127"/>
            <a:ext cx="5812771" cy="4636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55CD36-9776-4594-B0A5-7ECC8756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Approval Request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F286B-32B7-430F-BA1F-F87F1A2D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BEB70-818B-429A-B1ED-7A7B66B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A3F3B-030E-4D56-A364-8667CA56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9" y="1293876"/>
            <a:ext cx="6148388" cy="4002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B34AE-BB08-4F2F-B973-E4DD3F2BA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0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8E051A-1C6C-41A8-92D4-A15CAEE1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Select Apartment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D1B3C-37B3-47EC-8043-6CD25817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E2A5C4-2005-4BA0-9CC1-E7B81561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6CE99-6D11-40DC-9537-7A61CB59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2" y="1255776"/>
            <a:ext cx="6037488" cy="4346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1054A-EADD-4C35-B1C5-AC25D1204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6C10B-A78F-40D7-BB1F-303545959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55098"/>
            <a:ext cx="5867400" cy="41525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99C0-D1D0-40C8-ADF5-C32BDBBC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A4C4D-0F30-48BA-B8D6-DF1A39C1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74E63-A746-461A-85D1-DB176279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2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2B7492-F0C8-428B-9F3D-62EE56F5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Facility Admin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38C2-ED3B-4AF9-951D-F1F78400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CCFBB-A236-4EB3-9F9F-C1DEB47C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25B66-B14D-4785-9918-9C8A8EE1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AE08C-4919-45BB-9284-B2D2F8BA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9" y="1265741"/>
            <a:ext cx="6081914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9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AB09CA-BCCE-4799-BB43-87147FB4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Monitor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2FE0-E3AC-48A3-844D-EC2E8C3A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54F00F-B218-431E-BB4D-46D50EE2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96F0A-98ED-4198-9520-DFC7ED5D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2" y="1293876"/>
            <a:ext cx="5227866" cy="3624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716AD-038E-4558-AEF6-03CE80A31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94CC33-7AEC-42B7-A697-DA69D45D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Plumber Request Handle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ED1D-DEE9-45EE-A3F0-881C2C4B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96595-F7B7-4594-BC19-2E689725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E3C57-CA38-491D-9180-4443EB7B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1152525"/>
            <a:ext cx="5792774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CE57F-119C-4851-9505-DB8633164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1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00BB59-248F-4FC4-BBE2-19CA2917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Sewage Request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495D-86A3-49E1-A953-A3A92B8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578645-8157-40A8-B0D6-4B761D7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52F0-2952-4EFA-A222-0EE96077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8" y="1447800"/>
            <a:ext cx="6356948" cy="341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4DA78-E6B6-4349-92D3-EA6BF1F8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21F609-B649-4507-8190-D62A0BB4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Electrician Request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0292D-0C14-4DC0-B80F-9AF3606BC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4B039E-158E-407A-A9F7-45E63317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6414D-AA4D-43BD-BA88-86DA09D0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0" y="1066800"/>
            <a:ext cx="6257618" cy="3290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08FD0-957F-4855-907F-6B5812AF7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Arial Black" pitchFamily="34" charset="0"/>
              </a:rPr>
              <a:t>CONTENT</a:t>
            </a:r>
          </a:p>
          <a:p>
            <a:pPr marL="45720" indent="0">
              <a:buNone/>
            </a:pPr>
            <a:endParaRPr lang="en-US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Object Model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Use Cases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Screenshots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marL="4572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6324600" cy="61722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Arial Black" pitchFamily="34" charset="0"/>
                <a:cs typeface="Arial" pitchFamily="34" charset="0"/>
              </a:rPr>
              <a:t>Problem Statement</a:t>
            </a: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Construction of new buildings and structures always leads to a huge amount of problems for the people displaced.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Finding a new place as per person’s convenience and the similar environment is a tedious task to do it single-handedly.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It also leads to a wide array of new problems such as finding new schools, workplaces and safe areas to stay.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" y="4300537"/>
            <a:ext cx="5660881" cy="20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6324600" cy="61722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Arial Black" pitchFamily="34" charset="0"/>
                <a:cs typeface="Arial" pitchFamily="34" charset="0"/>
              </a:rPr>
              <a:t>Solution</a:t>
            </a: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aim of our application is to ease the search of the customer by communicating with the government and providing them the comfortable accommodations.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It takes care of the entire process starting from government approval as well as ending with the various amenities provided including getting them moved to the respective location.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600"/>
            <a:ext cx="5334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0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6324600" cy="61722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Object Model</a:t>
            </a: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7729"/>
            <a:ext cx="6172199" cy="56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20D5B-CB3E-4F02-84F5-EF967CD6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IN" dirty="0"/>
              <a:t> 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B02C0-CFEB-4798-B68F-6AF1879B5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35092-CD56-4E7D-B954-44DE0D0E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E5E6B-78D5-4CE5-9FCD-DF047C73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8" y="1184338"/>
            <a:ext cx="6200336" cy="409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A40BC-CBD6-4A34-83BB-72B1D27C0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34877"/>
            <a:ext cx="5867400" cy="35929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5679C-9BD3-436A-8A05-0DE33E4F2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087F71-70AB-4681-907D-1AC37C93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CF096-1E86-49EE-822E-D018CD90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13854E-6C44-442A-B798-3265801F5F43}"/>
              </a:ext>
            </a:extLst>
          </p:cNvPr>
          <p:cNvSpPr txBox="1"/>
          <p:nvPr/>
        </p:nvSpPr>
        <p:spPr>
          <a:xfrm>
            <a:off x="609600" y="6096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Project Initiation</a:t>
            </a:r>
          </a:p>
        </p:txBody>
      </p:sp>
    </p:spTree>
    <p:extLst>
      <p:ext uri="{BB962C8B-B14F-4D97-AF65-F5344CB8AC3E}">
        <p14:creationId xmlns:p14="http://schemas.microsoft.com/office/powerpoint/2010/main" val="143550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BF0095-9854-4922-926D-423EF753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Event Creation</a:t>
            </a:r>
          </a:p>
          <a:p>
            <a:pPr marL="4572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50C3-3097-4C49-945E-C75939ECC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55DF96-672A-4B81-8E51-90F15B21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B4917-2C16-44E9-A57F-B4FE092A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4" y="1325529"/>
            <a:ext cx="6008356" cy="4008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41701-2936-4D65-9438-01B2F442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2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C17BF-4D9D-4A3B-9D11-8B8FC2D1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Handle Event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7390-C76F-445D-A362-B5024DAF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44C65E-26EE-4DD4-BE4C-F7062A13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C95F2-28A1-40DC-9014-F3F3B71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3876"/>
            <a:ext cx="5909241" cy="3709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A55D1-40AE-4A9F-8924-44333B465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156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Arial Black</vt:lpstr>
      <vt:lpstr>Franklin Gothic Medium</vt:lpstr>
      <vt:lpstr>Wingdings</vt:lpstr>
      <vt:lpstr>Wingdings 2</vt:lpstr>
      <vt:lpstr>Grid</vt:lpstr>
      <vt:lpstr>EASY Move-in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MOVING</dc:title>
  <dc:creator>Vaibhavi</dc:creator>
  <cp:lastModifiedBy>Siddharth Kotian</cp:lastModifiedBy>
  <cp:revision>50</cp:revision>
  <dcterms:created xsi:type="dcterms:W3CDTF">2017-12-03T00:01:46Z</dcterms:created>
  <dcterms:modified xsi:type="dcterms:W3CDTF">2019-03-29T02:48:23Z</dcterms:modified>
</cp:coreProperties>
</file>