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www.data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City of Boston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Building Power Consumption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10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http://vishwashah.pythonanywhere.com/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Jun, Wu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Vishwa, Shah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Avinita, Shetty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0825"/>
            <a:ext cx="81538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25" y="2261575"/>
            <a:ext cx="8201025" cy="28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Evaluation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49008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Limits:	1. Users need to be domain experts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2. Based on estimated predictor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3. Need 3rd party data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Alternative:  Time series prediction for </a:t>
            </a:r>
          </a:p>
          <a:p>
            <a:pPr indent="45720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site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Algorithms:  ARIMA &amp; TBATS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794150" y="2341850"/>
            <a:ext cx="90879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600" y="353349"/>
            <a:ext cx="3660950" cy="19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686" y="2433299"/>
            <a:ext cx="3378763" cy="271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8915" y="4083293"/>
            <a:ext cx="796327" cy="10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Service Deployment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 Used: REST API, Flask Framework, Python, Javascript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Step: 1. For RESTful request dispatching, we have used Flask Framework for Python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1900" y="4308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Flask Framework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00" y="1321300"/>
            <a:ext cx="8555400" cy="3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Redirected the HTML pages in the server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 The user inputs 3 parameters: Date, Account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Number and estimated Power Factor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800" y="1919075"/>
            <a:ext cx="3522200" cy="23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192525"/>
            <a:ext cx="8222100" cy="82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 Web Service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75" y="1218075"/>
            <a:ext cx="83080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UI and Presentation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Used: Javascript, Bootstrap, JQueryUI, Font Awesome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Front-end, Bootstrap components like buttons, header and Datepicker have been used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Font-awesome is used for certain icons on the web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JQuery-UI is used for tabs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90250" y="488250"/>
            <a:ext cx="8104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/>
              <a:t>Q &amp; 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 &amp; solutions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71900" y="1919075"/>
            <a:ext cx="40938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Meter Data Monitoring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Perform macro &amp; micro analysis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Performance measurement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Future power usage forecast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Decision making on power consumption optimization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600200" y="1919075"/>
            <a:ext cx="40938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User friendly interface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Interactive charts &amp; tables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Site/group comparison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Embedded Predictive model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Revenue maximization from demand-response services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335125"/>
            <a:ext cx="8222100" cy="81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 Pipeline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399550"/>
            <a:ext cx="8357624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Preparation and Cleaning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4419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Used: Alteryx and Python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Python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Combine Files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Pre-process &amp; attach file names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Alteryx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 clean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Missing data handling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Transpose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 tables(csv files) based on dimensional model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850" y="2132550"/>
            <a:ext cx="4549773" cy="27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Visualization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Used: PowerBI, Tableau Desktop and Tableau Public/Server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Macro Analysis of all sites by using Daily Data(Aggregating the minute data to daily data) filtered by factor like weather, holiday,weekday and location.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Micro Analysis of Schools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Performance Measure by Power Factor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Published the Tableau visualizations on the Tableau server to help embedding them to the Website.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121225"/>
            <a:ext cx="8222100" cy="75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Power BI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37" y="874823"/>
            <a:ext cx="8582025" cy="4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100850"/>
            <a:ext cx="8222100" cy="835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Tableau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75" y="1007349"/>
            <a:ext cx="8751750" cy="413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Modelling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Used: Microsoft Azure Machine Learning Studio and R Studio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Algorithms Used: Boosted Decision Tree and Linear Regression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 	Load data from fact &amp; dimension tables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Pre-process &amp; Predictor selection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Build predictive model &amp; Train model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		Evaluate &amp; select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External Data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the purpose of building model and visualization we added some additional data from: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Weather Data → Weather Underground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Location         → Google Maps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Calendar        → 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www.data.gov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