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expediahotelrecommendation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25725"/>
            <a:ext cx="8455500" cy="342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Expedia Hotel Recommendation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Website:</a:t>
            </a:r>
            <a:r>
              <a:rPr lang="en" sz="1800"/>
              <a:t>  </a:t>
            </a:r>
            <a:r>
              <a:rPr b="0" lang="en" sz="1800">
                <a:solidFill>
                  <a:srgbClr val="3B5998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http://www.expediahotelrecommendation.com/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379350"/>
            <a:ext cx="4910100" cy="158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Team 10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Jun Wu,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Vishwa Shah,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Avinita Shetty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"/>
            <a:ext cx="9143999" cy="50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7150"/>
            <a:ext cx="9144000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1155CC"/>
                </a:solidFill>
              </a:rPr>
              <a:t>Q &amp; 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 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34075"/>
            <a:ext cx="8520600" cy="380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lang="en" sz="1600"/>
              <a:t>Based on the dataset provided by Expedia, we are planning to achieve the following goals by performing multiple ways of data analytics, and comparing then applying data mining models. 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Perform data exploration and extract meaningful information for business users</a:t>
            </a:r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Predict which group of hotels the customer performing the search would likely to book.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Provide business users/ customers a user-friendly web access to observe data on web pages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600"/>
              <a:t>For this we will be doing </a:t>
            </a: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MULTICLASS CLASSIFICATION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70550" y="480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 and Data Preparation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Tools: Python, Alteryx and Tableau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Data Quality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Data Distribution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PREPARATION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Dimensional Model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Handle Missing Values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00" y="258975"/>
            <a:ext cx="8402900" cy="474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50" y="359375"/>
            <a:ext cx="8641649" cy="45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Visualization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Used: Tableau and Power BI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Performed different kind of Analysis based 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 Analysis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Hotel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175" y="2095075"/>
            <a:ext cx="5518824" cy="29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Modeling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Used: Azure ML, Python and Alteryx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have implemented  models: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One vs All + Boosted Trees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Multiclass Decision Forest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Multiclass Decision Jungle</a:t>
            </a:r>
          </a:p>
          <a:p>
            <a:pPr indent="-355600" lvl="0" marL="457200" rtl="0">
              <a:spcBef>
                <a:spcPts val="0"/>
              </a:spcBef>
              <a:buClr>
                <a:srgbClr val="00FF00"/>
              </a:buClr>
              <a:buSzPct val="100000"/>
              <a:buAutoNum type="arabicPeriod"/>
            </a:pPr>
            <a:r>
              <a:rPr lang="en" sz="2000">
                <a:solidFill>
                  <a:srgbClr val="00FF00"/>
                </a:solidFill>
              </a:rPr>
              <a:t>Multiclass Logistic Regression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Multiclass Neural Network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0" y="782575"/>
            <a:ext cx="8716749" cy="41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Used: Python Server, Flask Framework, Bootstrap, HTML5, CSS3,Jquery, REST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Website for User Input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Redirecting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Deployment of Web Service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