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Expedia Hotel Recommendation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10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4453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Expedia uses search parameters to adjust their hotel recommendations, but there aren't enough customer specific data to personalize them for each user.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Goal: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Contextualize customer data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Predict the likelihood a user will stay at 100 different hotel groups.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Data description: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Logs of customer behavior (Train % Test)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Destination Information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824" y="179537"/>
            <a:ext cx="3788475" cy="478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824" y="3930725"/>
            <a:ext cx="3788475" cy="103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Plan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</a:rPr>
              <a:t>Data Exploration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Tool options: R, Python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</a:rPr>
              <a:t>Data Preparation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Tool options: R, Python, Alteryx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</a:rPr>
              <a:t>Data Visualization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Tools: Tableau, Power BI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</a:rPr>
              <a:t>Modeling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Tools: Microsoft Azure ML Studio, Alteryx, R, Python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</a:rPr>
              <a:t>Deployment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Tools: Python server, Flask framework, REST API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650" y="1307925"/>
            <a:ext cx="3844425" cy="353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