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1.png" ContentType="image/png"/>
  <Override PartName="/ppt/media/image4.jpeg" ContentType="image/jpeg"/>
  <Override PartName="/ppt/media/image10.jpeg" ContentType="image/jpeg"/>
  <Override PartName="/ppt/media/image3.png" ContentType="image/png"/>
  <Override PartName="/ppt/media/image1.png" ContentType="image/png"/>
  <Override PartName="/ppt/media/image8.jpeg" ContentType="image/jpeg"/>
  <Override PartName="/ppt/media/image5.jpeg" ContentType="image/jpeg"/>
  <Override PartName="/ppt/media/image6.jpeg" ContentType="image/jpeg"/>
  <Override PartName="/ppt/media/image2.png" ContentType="image/png"/>
  <Override PartName="/ppt/media/image7.jpeg" ContentType="image/jpeg"/>
  <Override PartName="/ppt/media/image9.jpeg" ContentType="image/jpe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26/05/23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A9E6159-56E7-4CAA-9660-6E4E7DA6B055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jpe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image" Target="../media/image11.png"/><Relationship Id="rId10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0" y="1296000"/>
            <a:ext cx="121917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Innovative Projects- Arduino Using Embedded ‘C’ (CSE1002)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CustomShape 2"/>
          <p:cNvSpPr/>
          <p:nvPr/>
        </p:nvSpPr>
        <p:spPr>
          <a:xfrm>
            <a:off x="0" y="1728000"/>
            <a:ext cx="1219176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Tahoma"/>
              </a:rPr>
              <a:t>IOT BASED VENTILATION SYSTEM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3"/>
          <p:cNvSpPr/>
          <p:nvPr/>
        </p:nvSpPr>
        <p:spPr>
          <a:xfrm>
            <a:off x="4804920" y="2376000"/>
            <a:ext cx="258156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IPA – (392)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26TH – 27TH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2023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4"/>
          <p:cNvSpPr/>
          <p:nvPr/>
        </p:nvSpPr>
        <p:spPr>
          <a:xfrm flipV="1">
            <a:off x="622440" y="5100840"/>
            <a:ext cx="10914840" cy="1188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1" name="CustomShape 5"/>
          <p:cNvSpPr/>
          <p:nvPr/>
        </p:nvSpPr>
        <p:spPr>
          <a:xfrm>
            <a:off x="0" y="6370200"/>
            <a:ext cx="205020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MAHINDRA L SHETTY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20221CAI0126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1656000" y="6370200"/>
            <a:ext cx="1756800" cy="8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GOUSE E ZAMA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20221ECE0069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2969640" y="6370200"/>
            <a:ext cx="171036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VARUN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20221CSD0096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CustomShape 8"/>
          <p:cNvSpPr/>
          <p:nvPr/>
        </p:nvSpPr>
        <p:spPr>
          <a:xfrm>
            <a:off x="4408200" y="6402600"/>
            <a:ext cx="16419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SANGEETHA E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20221CAI0132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9"/>
          <p:cNvSpPr/>
          <p:nvPr/>
        </p:nvSpPr>
        <p:spPr>
          <a:xfrm>
            <a:off x="5978880" y="6402600"/>
            <a:ext cx="14677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DEEPAK R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20221CAI0144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Line 10"/>
          <p:cNvSpPr/>
          <p:nvPr/>
        </p:nvSpPr>
        <p:spPr>
          <a:xfrm>
            <a:off x="8919720" y="5217120"/>
            <a:ext cx="360" cy="154512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47" name="CustomShape 11"/>
          <p:cNvSpPr/>
          <p:nvPr/>
        </p:nvSpPr>
        <p:spPr>
          <a:xfrm>
            <a:off x="8712000" y="6192000"/>
            <a:ext cx="338400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                  </a:t>
            </a: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Ms.Sudha Y  (Assistant professor)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Department of Computer science and Engineering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8" name="Picture 36" descr=""/>
          <p:cNvPicPr/>
          <p:nvPr/>
        </p:nvPicPr>
        <p:blipFill>
          <a:blip r:embed="rId1"/>
          <a:stretch/>
        </p:blipFill>
        <p:spPr>
          <a:xfrm rot="16200000">
            <a:off x="5243400" y="-2698920"/>
            <a:ext cx="1274760" cy="6857640"/>
          </a:xfrm>
          <a:prstGeom prst="rect">
            <a:avLst/>
          </a:prstGeom>
          <a:ln>
            <a:noFill/>
          </a:ln>
        </p:spPr>
      </p:pic>
      <p:sp>
        <p:nvSpPr>
          <p:cNvPr id="49" name="CustomShape 12"/>
          <p:cNvSpPr/>
          <p:nvPr/>
        </p:nvSpPr>
        <p:spPr>
          <a:xfrm>
            <a:off x="7344000" y="2265480"/>
            <a:ext cx="4440240" cy="25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IoT-based Ventilation system using Arduino is a low-cost, respiratory monitoring, and controlling system. The designed and developed ventilator delivers breaths by compressing a conventional Ambu bag with the help of a fixed arm connected to a servo motor. It eliminates the need for a human operator for the bag valve mask.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7272000" y="6408000"/>
            <a:ext cx="153252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MONISHA M 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20221CSG0135</a:t>
            </a:r>
            <a:endParaRPr b="0" lang="en-IN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3286800" y="5209200"/>
            <a:ext cx="1071360" cy="1080000"/>
          </a:xfrm>
          <a:prstGeom prst="rect">
            <a:avLst/>
          </a:prstGeom>
          <a:ln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tretch/>
        </p:blipFill>
        <p:spPr>
          <a:xfrm>
            <a:off x="10052280" y="5184000"/>
            <a:ext cx="941760" cy="1122840"/>
          </a:xfrm>
          <a:prstGeom prst="rect">
            <a:avLst/>
          </a:prstGeom>
          <a:ln>
            <a:noFill/>
          </a:ln>
        </p:spPr>
      </p:pic>
      <p:pic>
        <p:nvPicPr>
          <p:cNvPr id="53" name="" descr=""/>
          <p:cNvPicPr/>
          <p:nvPr/>
        </p:nvPicPr>
        <p:blipFill>
          <a:blip r:embed="rId4"/>
          <a:stretch/>
        </p:blipFill>
        <p:spPr>
          <a:xfrm>
            <a:off x="4824000" y="5256000"/>
            <a:ext cx="881280" cy="1050120"/>
          </a:xfrm>
          <a:prstGeom prst="rect">
            <a:avLst/>
          </a:prstGeom>
          <a:ln>
            <a:noFill/>
          </a:ln>
        </p:spPr>
      </p:pic>
      <p:pic>
        <p:nvPicPr>
          <p:cNvPr id="54" name="" descr=""/>
          <p:cNvPicPr/>
          <p:nvPr/>
        </p:nvPicPr>
        <p:blipFill>
          <a:blip r:embed="rId5"/>
          <a:stretch/>
        </p:blipFill>
        <p:spPr>
          <a:xfrm>
            <a:off x="6263280" y="5256000"/>
            <a:ext cx="906480" cy="1080000"/>
          </a:xfrm>
          <a:prstGeom prst="rect">
            <a:avLst/>
          </a:prstGeom>
          <a:ln>
            <a:noFill/>
          </a:ln>
        </p:spPr>
      </p:pic>
      <p:pic>
        <p:nvPicPr>
          <p:cNvPr id="55" name="" descr=""/>
          <p:cNvPicPr/>
          <p:nvPr/>
        </p:nvPicPr>
        <p:blipFill>
          <a:blip r:embed="rId6"/>
          <a:stretch/>
        </p:blipFill>
        <p:spPr>
          <a:xfrm>
            <a:off x="2016000" y="5220360"/>
            <a:ext cx="933480" cy="1149840"/>
          </a:xfrm>
          <a:prstGeom prst="rect">
            <a:avLst/>
          </a:prstGeom>
          <a:ln>
            <a:noFill/>
          </a:ln>
        </p:spPr>
      </p:pic>
      <p:pic>
        <p:nvPicPr>
          <p:cNvPr id="56" name="" descr=""/>
          <p:cNvPicPr/>
          <p:nvPr/>
        </p:nvPicPr>
        <p:blipFill>
          <a:blip r:embed="rId7"/>
          <a:stretch/>
        </p:blipFill>
        <p:spPr>
          <a:xfrm>
            <a:off x="585000" y="5199120"/>
            <a:ext cx="999000" cy="114696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8"/>
          <a:stretch/>
        </p:blipFill>
        <p:spPr>
          <a:xfrm>
            <a:off x="7632000" y="5184360"/>
            <a:ext cx="907920" cy="1223640"/>
          </a:xfrm>
          <a:prstGeom prst="rect">
            <a:avLst/>
          </a:prstGeom>
          <a:ln>
            <a:noFill/>
          </a:ln>
        </p:spPr>
      </p:pic>
      <p:pic>
        <p:nvPicPr>
          <p:cNvPr id="58" name="" descr=""/>
          <p:cNvPicPr/>
          <p:nvPr/>
        </p:nvPicPr>
        <p:blipFill>
          <a:blip r:embed="rId9"/>
          <a:stretch/>
        </p:blipFill>
        <p:spPr>
          <a:xfrm>
            <a:off x="648000" y="2184120"/>
            <a:ext cx="4248000" cy="2807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LibreOffice/5.1.6.2$Linux_X86_64 LibreOffice_project/10m0$Build-2</Application>
  <Words>98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2023-05-25T12:32:26Z</dcterms:created>
  <dc:creator>BHARATH MM</dc:creator>
  <dc:description/>
  <dc:language>en-IN</dc:language>
  <cp:lastModifiedBy/>
  <dcterms:modified xsi:type="dcterms:W3CDTF">2023-05-26T00:01:43Z</dcterms:modified>
  <cp:revision>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