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6"/>
  </p:notesMasterIdLst>
  <p:sldIdLst>
    <p:sldId id="256" r:id="rId2"/>
    <p:sldId id="715" r:id="rId3"/>
    <p:sldId id="714" r:id="rId4"/>
    <p:sldId id="674" r:id="rId5"/>
    <p:sldId id="717" r:id="rId6"/>
    <p:sldId id="713" r:id="rId7"/>
    <p:sldId id="720" r:id="rId8"/>
    <p:sldId id="721" r:id="rId9"/>
    <p:sldId id="718" r:id="rId10"/>
    <p:sldId id="719" r:id="rId11"/>
    <p:sldId id="722" r:id="rId12"/>
    <p:sldId id="723" r:id="rId13"/>
    <p:sldId id="724" r:id="rId14"/>
    <p:sldId id="3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3447" autoAdjust="0"/>
  </p:normalViewPr>
  <p:slideViewPr>
    <p:cSldViewPr snapToGrid="0">
      <p:cViewPr varScale="1">
        <p:scale>
          <a:sx n="103" d="100"/>
          <a:sy n="103" d="100"/>
        </p:scale>
        <p:origin x="906" y="114"/>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06:27.550"/>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365 3829 24575,'0'0'0,"0"17"0,0 54 0,-5 55 0,-6 45 0,-5 33 0,-4 8 0,-13 6 0,2-21 0,-1-13 0,7-23 0,1-20 0,7-11 0,5-12 0,5-12 0,3-5 0,3-8 0,1-12 0,1-9 0,0-13 0,0-7 0,0-9 0,-1-22 0,-5-47 0,-10-93 0,-16-156 0,0-202 0,3-153-4991,12-78 6417,12-4-6786,21 41 6687,15 59-1991,16 84-1769,7 85 3128,5 83-2052,-6 76 1646,0 79 2249,-7 58-3305,-7 51 5550,-10 36-6040,-5 29 5569,-2 15-5365,-2 10 3594,-4 11-3117,-5 9 1166,-4 11-676,-3 35 129,-4 66-43,-5 125 0,-18 184 0,-10 125-4550,-11 93 5850,0-7-6470,1-33 6461,4-67-1937,3-71-1336,9-79 2548,8-64-849,7-65-288,5-64 735,4-52 2640,3-38-3629,0-35 5860,0-25-6356,1-17 5035,-1-11-4586,0-14 2370,-1-14-1802,0-19 456,1-29-152,-1-37 0,0-52 0,5-60 0,5-35 0,6-19-874,4 9 1123,-2 27-373,-3 53 124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06:55.921"/>
    </inkml:context>
    <inkml:brush xml:id="br0">
      <inkml:brushProperty name="width" value="0.035" units="cm"/>
      <inkml:brushProperty name="height" value="0.035" units="cm"/>
    </inkml:brush>
  </inkml:definitions>
  <inkml:trace contextRef="#ctx0" brushRef="#br0">532 2133 24575,'0'110'0,"0"224"0,0 293-1638,0 258-5114,1 551 3170,-2 1712 1430,-3-2655 1483,-2-147 908,-4 17 2450,5-254 1442,5-109-4036,1 0 0,-1 0 0,0 0-1,0 1 1,0-1 0,0 0 0,0 0 0,0 0 0,0 1-1,1-1 1,-1 0 0,0 0 0,0 0 0,0 1 0,0-1 0,0 0-1,0 0 1,0 1 0,0-1 0,0 0 0,0 0 0,0 0 0,0 1-1,-1-1 1,1 0 0,0 0 0,0 0 0,0 1 0,0-1-1,0 0 1,0 0 0,0 0 0,0 1 0,-1-1 0,1 0 0,0 0-1,0 0 1,0 0 0,0 0 0,-1 1 0,1-1 0,0 0 0,0 0-1,0 0 1,-1 0 0,1 0 0,0 0 0,0 0 0,0 0-1,-1 0 1,1 0 0,0 0 0,0 0 0,-1 0 0,1 0 0,0 0 0,-9-16 1816,-5-28-1564,-18-96-278,5-20-69,-7-181 0,26 241 0,-37-585-1112,4-243-3336,20-1682-757,163 0 1410,-69 1907 2771,1 157 1011,-3 140 988,43-77 1729,-103 445-2598,0 0 1766,0 0 1,32-67 0,-43 105-1805,1 0 1,-1 1-1,0-1 1,0 0-1,0 0 1,0 0-1,0 0 1,0 0-1,0 0 0,1 0 1,-1 0-1,0 1 1,0-1-1,0 0 1,0 0-1,0 0 1,1 0-1,-1 0 1,0 0-1,0 0 1,0 0-1,0 0 1,0 0-1,1 0 1,-1 0-1,0 0 1,0 0-1,0 0 1,0 0-1,0 0 1,1 0-1,-1 0 1,0 0-1,0 0 1,0-1-1,0 1 1,0 0-1,1 0 1,-1 0-1,0 0 1,0 0-1,0 0 0,0 0 1,0 0-1,0-1 1,0 1-1,0 0 1,1 0-1,-1 0 1,0 0-1,0 0 1,0-1-1,0 1 1,1 20 253,-2-19-222,-13 246 1819,-29 150-1919,-32 275-1105,-20 237-3314,-288 2916-3285,322-3253 7175,15-178 67,43-371 424,-53 354 2432,38-307-1160,10-55 740,2-16-794,-1-24 190,-2-47 1960,4-59-2527,11-128-803,19-201-467,22-196-1404,248-2046 1403,-242 2334 403,13-2-265,-50 314 330,-11 52 0,-2 17 0,0 25 0,-2 2 0,-1-1 0,-7 43 0,-1 18 0,-22 308 119,-16 173 357,-209 2043-1237,243-2535-1936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07:10.919"/>
    </inkml:context>
    <inkml:brush xml:id="br0">
      <inkml:brushProperty name="width" value="0.35" units="cm"/>
      <inkml:brushProperty name="height" value="0.35" units="cm"/>
      <inkml:brushProperty name="color" value="#0000CC"/>
    </inkml:brush>
  </inkml:definitions>
  <inkml:trace contextRef="#ctx0" brushRef="#br0">1818 4896 24575,'-41'197'0,"-55"236"0,-68 251-164,-686 2433-3604,698-2631 2785,38-150 0,-16-12-983,99-273 1130,31-50 852,-1-1 0,1 1 0,-1-1 0,1 1 1,-1 0-1,0-1 0,1 1 0,-1-1 0,1 1 0,-1-1 1,0 0-1,1 1 0,-1-1 0,0 1 0,0-1 0,1 0 1,-1 0-1,0 0 0,0 1 0,1-1 0,-1 0 0,0 0 1,0 0-1,0 0 0,1 0 0,-1 0 0,0 0 0,0-1 1,0 1-1,1 0 0,-1 0 0,0-1 0,0 1 0,1 0 1,-1-1-1,0 1 0,1 0 0,-1-1 0,0 1 0,1-1 1,-1 0-1,1 1 0,-1-1 0,1 1 0,-1-1 0,1 0 1,-1 1-1,1-1 0,0 0 0,-1 1 0,1-1 0,0 0 1,0 0-1,-1 1 0,1-1 0,0 0 0,0-1 0,-16-58 1548,13 48-1366,-36-185 1768,3-74-983,-8-232-328,4-239-1310,12-191-328,118-1919-1685,93 1430 1203,126 32-300,-125 799 782,-9 120 0,-21 111 0,56-69 788,-50 167 3339,-144 244-2280,-16 18-843,0 0 0,1-1 0,-1 1 1,0 0-1,0 0 0,0 0 0,1 0 0,-1 0 0,0 0 0,0 0 1,0 0-1,1 0 0,-1 0 0,0 0 0,0 0 0,1 0 0,-1 0 1,0 0-1,0 0 0,1 0 0,-1 0 0,0 0 0,0 0 0,0 0 1,1 0-1,-1 0 0,0 0 0,0 0 0,0 0 0,1 0 0,-1 1 85,1-1-85,-1 1 0,0-1 1,0 0-1,0 0 0,0 0 0,0 1 0,0-1 0,1 0 0,-1 0 1,0 1-1,1 7 161,0 1-1,0-1 1,-1 1 0,0 0 0,-1 8 0,-37 440 1428,17-274-1254,-59 530 299,-30 213-1310,16-151-91,-244 2252-2440,284-2372 2203,23-133 0,16-111 7,19 84 127,4-373 2275,45 234 0,-50-345-1267,-2-2 99,1 1 0,1-1 0,0 1 1,0-1-1,1 0 0,6 12 0,-10-20-221,1-1 1,-1 1 0,0-1 0,0 0 0,0 1 0,1-1 0,-1 1 0,0-1 0,1 0 0,-1 1 0,0-1 0,1 0 0,-1 0 0,0 1 0,1-1 0,-1 0 0,1 0-1,-1 1 1,1-1 0,-1 0 0,0 0 0,1 0 0,-1 0 0,1 0 0,-1 0 0,1 0 0,-1 0 0,1 0 0,-1 0 0,1 0 0,-1 0 0,1 0 0,-1 0 0,1 0-1,-1 0 1,1 0 0,12-18 714,8-43 42,60-297 687,-32 125-996,98-431 170,44-204-1310,298-1235-1452,91 24-701,-445 1666 1825,28-14-972,-124 349 1343,-38 76 657,0 1-1,0-1 0,1 0 1,-1 0-1,0 1 0,0-1 1,1 0-1,-1 1 0,1 0 1,0-1-1,-1 1 0,1 0 1,0 0-1,0 0 0,2-1 1,-4 2-6,1 0 1,0 0 0,-1 0-1,1 0 1,0 0 0,-1 0-1,1 0 1,0 1 0,-1-1-1,1 0 1,-1 0 0,1 1-1,0-1 1,-1 0-1,1 1 1,-1-1 0,1 1-1,-1-1 1,1 0 0,-1 1-1,1 0 1,-1-1 0,1 1-1,-1-1 1,0 1 0,1-1-1,-1 1 1,0 0 0,1 0-1,1 6 207,0 0-1,0 0 0,0 1 0,-1-1 0,0 1 1,0 12-1,-1 40 517,-12 88 1,-2-12-322,-31 375 245,-24 283-1052,-16 215 69,-186 2571-3189,256-3376 3204,-26 349-701,13-159 0,-3 24-421,28-380 1573,3-31-17,0 1 0,0-1-1,-1 0 1,0 0-1,0 0 1,-1 1 0,0-1-1,0 0 1,-5 10-1,7-16-135,-1-1-1,1 0 0,0 0 1,0 0-1,0 0 0,0 0 1,-1 1-1,1-1 1,0 0-1,0 0 0,0 0 1,-1 0-1,1 0 0,0 0 1,0 0-1,0 0 0,-1 0 1,1 0-1,0 0 0,0 0 1,0 0-1,-1 0 1,1 0-1,0 0 0,0 0 1,-1 0-1,1 0 0,0 0 1,0 0-1,0 0 0,-1 0 1,1 0-1,0 0 1,0 0-1,0-1 0,-1 1 1,1 0-1,0 0 0,0 0 1,0 0-1,0 0 0,0-1 1,-1 1-1,1 0 0,0 0 1,0 0-1,0-1 1,0 1-1,0 0 0,0 0 1,0 0-1,0-1 0,0 1 1,0 0-1,0 0 0,0 0 1,0-1-1,0 1 1,0 0-1,0 0 0,0-1 1,0 1-1,0 0 0,-4-11 166,0 1 0,1-1 0,1 0 0,0 0 0,0 0 0,1 0 0,0 0 0,1-12 0,-1-26 156,-10-781 1442,24-30-1707,20-246-259,265-3255-3581,-231 3729 2784,-16 211 1,-41 337 734,37-211-467,-32 249 1505,-15 46-768,0 0 0,0 0 0,0 0 0,0 0 0,0 1-1,0-1 1,0 0 0,0 0 0,0 0 0,0 1 0,0-1-1,0 0 1,2 3 375,-2-3-375,0 1 0,0-1 0,0 0-1,1 0 1,-1 0 0,0 0 0,0 0 0,0 0 0,1 0-1,-1 0 1,0 0 0,0 0 0,0 0 0,1 0-1,-1 0 1,0 0 0,0 0 0,0 0 0,1 0 0,1-2 270,-2 2-270,3 20 549,-3 9 86,-1 0-1,-7 40 0,-59 324 867,24-167-1078,-88 490 212,-34 225-1158,-438 2997-3647,598-3905 4023,-42 367-1386,45-337 2577,3-53-195,0-33-184,-4-116 1280,-8-264 0,17-9-993,185-2207-157,-129 2172-1408,-56 414 592,-3 14 0,1-1 0,0 1 0,14-34 0,-7 39-598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07:23.074"/>
    </inkml:context>
    <inkml:brush xml:id="br0">
      <inkml:brushProperty name="width" value="0.35" units="cm"/>
      <inkml:brushProperty name="height" value="0.35" units="cm"/>
      <inkml:brushProperty name="color" value="#333399"/>
    </inkml:brush>
  </inkml:definitions>
  <inkml:trace contextRef="#ctx0" brushRef="#br0">1187 6935 24575,'23'-119'0,"32"-153"0,38-177-164,33-132-655,862-3670-6062,-890 3859 5898,110-382 1284,-201 748 108,-7 20-178,1 0 0,1 0 0,-1 0 0,1 0 0,1 0 0,-1 0-1,1 1 1,0-1 0,13-11 1734,-16 30-1265,-8 22 46,-135 329 1170,-47 163-1461,-86 301-1161,-62 249-277,-20 167 0,-351 1627-1179,160 26-591,446-2183 1770,37-172 0,25-150 0,7 41-655,33-416 1662,-1 18 783,5 60 0,3-74 420,-5-21-1187,-1 0-1,1 0 1,-1 1 0,0-1-1,1-1 1,-1 1-1,0 0 1,1 0-1,4-3 634,-4 2-633,-1 1-1,0 0 1,0-1-1,0 1 1,1-1-1,19-46 1400,-2-19-855,-2 0-1,9-78 0,-16 81-367,59-412 440,28-255-1199,23-202 12,-95 750 379,287-2144-1897,72 14-552,-255 1684 1618,-16 135 0,-18 111 4,72-235 1254,15 13 5312,-171 569-4759,15-15 2652,-25 49-3456,4 34 559,-5 295 986,-5-180-1280,-20 478-64,-8 285-988,-5 232-220,-45 4446-3510,95-3164 139,-11-2339 3914,2 38 877,1-173 371,51-679-530,21-75 190,38-254-515,546-3593-3677,-497 3775 2958,-19 176 451,-25 165-361,-18 138 590,26-38 1357,-78 297 855,66-135 1,-108 259-1697,-2 5 8,-1 0 0,1 1-1,0-1 1,0 1 0,1 0-1,0 1 1,9-10 0,-14 15-413,0 1 0,0 0 0,0 0 0,1-1 0,-1 1-1,0 0 1,0 0 0,1 0 0,-1 0 0,0-1 0,0 1 0,1 0 0,-1 0 0,0 0 0,0 0 0,1 0 0,-1 0-1,0 0 1,1 0 0,-1 0 0,0 0 0,1 0 0,-1 0 0,0 0 0,0 0 0,1 0 0,-1 0 0,0 0 0,1 0 0,-1 0-1,0 0 1,0 0 0,1 0 0,-1 1 0,0-1 0,0 0 0,1 0 0,-1 0 0,0 0 0,0 1 0,0-1 0,1 0-1,-1 0 1,0 1 0,0-1 0,0 0 0,0 0 0,1 1 0,-1-1 0,0 1 0,5 25 670,0 26-166,-2-1 0,-8 94-1,-2-23-148,-23 407 275,-32 295-1310,-17 223-328,-157 2446-2130,190-2789 2294,4-54-164,11-195 0,-3-2-843,28-373 1566,1-60 518,0-32 406,0-44 356,-1-97-37,5-234 0,12-329-328,20-297-1420,10-58-769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07:42.407"/>
    </inkml:context>
    <inkml:brush xml:id="br0">
      <inkml:brushProperty name="width" value="0.35" units="cm"/>
      <inkml:brushProperty name="height" value="0.35" units="cm"/>
      <inkml:brushProperty name="color" value="#2C2CAE"/>
    </inkml:brush>
  </inkml:definitions>
  <inkml:trace contextRef="#ctx0" brushRef="#br0">1012 5394 24575,'-22'-132'0,"-23"-156"0,-22-171-164,-129-975-2066,42-17-1132,133 1127 3960,20 309-499,3-79 244,-1 189 1623,-60 505-33,-9 67-1410,-12 218-1212,-202 4608-6192,270-5074 5204,6-318 2253,4-87 323,3-73 51,37-548 682,-33 546-1592,61-687-398,33-236 64,241-1633-1769,148 28-625,-331 1955 1705,-23 173 0,-79 295 947,84-180 1,-130 325 266,1-1-1,1 2 0,0 0 1,2 0-1,0 1 1,28-30-1,-39 46-103,1 1 1,-1 0-1,0 0 0,1 0 1,-1 0-1,1 0 0,-1 0 0,1 0 1,0 1-1,0 0 0,0-1 1,0 1-1,0 0 0,0 1 1,0-1-1,0 0 0,0 1 0,0 0 1,1-1-1,-1 1 0,3 1 1,-3 0 6,0 1 1,0-1 0,-1 1-1,1 0 1,-1 0 0,1 0-1,-1 0 1,0 1 0,0-1-1,0 0 1,0 1 0,0 0-1,-1-1 1,1 1 0,-1 0-1,1 0 1,-1 0 0,0 0-1,0 0 1,-1 0 0,1 0-1,0 5 1,12 57 665,8 100 0,-10-58-434,34 360 289,11 252-1310,4 190-328,-38-571 623,213 4004-5178,-221-3799 3900,-14-492 1804,-4 152 2169,2-189-637,2-25-615,2-30 68,83-341 2059,-38 196-2488,34-159-66,431-2181-3066,-502 2473 2410,0 0 0,4-71 0,-25 293 3254,-1 117-3906,-64 377 0,67-607-6174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08:50.455"/>
    </inkml:context>
    <inkml:brush xml:id="br0">
      <inkml:brushProperty name="width" value="0.35" units="cm"/>
      <inkml:brushProperty name="height" value="0.35" units="cm"/>
      <inkml:brushProperty name="color" value="#17175D"/>
    </inkml:brush>
  </inkml:definitions>
  <inkml:trace contextRef="#ctx0" brushRef="#br0">4989 1645 24575,'-1'7'0,"0"0"0,-1 0 0,0 0 0,-1-1 0,1 1 0,-1-1 0,0 1 0,-1-1 0,0 0 0,-6 8 0,-3 6 0,-302 427 25,-35-25-483,321-388 355,-570 612-4,592-639 138,-26 23-86,32-29 83,-1 0 0,1 0 0,0 0 0,-1 0 0,1 0 0,-1 0 0,0-1 0,1 1 0,-1-1 0,1 1 0,-1-1 0,0 1 0,0-1 0,1 0 0,-1 0 0,0 0 0,1 0 0,-1 0 0,-2 0 0,2-2-24,1 1-1,0 0 1,0 0-1,0 0 1,0-1-1,1 1 1,-1 0 0,0-1-1,1 1 1,-1-1-1,0 1 1,1-1 0,0 1-1,-1-1 1,1 1-1,0-1 1,0 0-1,0 1 1,0-1 0,0 1-1,0-1 1,0 1-1,1-1 1,-1 0-1,0 1 1,1-1 0,-1 1-1,1-1 1,1-1-1,7-22-3,0 1 0,2 1 0,0 0 0,27-39 0,-17 28 0,114-178 0,75-106-164,1172-1611-2887,-1331 1863 2868,336-395-512,-371 444 709,-7 6 0,0 2-1,0-1 1,0 1 0,1 1-1,1-1 1,-1 2 0,1 0-1,1 0 1,-1 1-1,25-10 1,-35 16 56,1 0 0,-1-1 0,1 1 0,-1 0 0,1 0 0,-1 0 0,1 0 0,-1 0 0,1 0-1,-1 0 1,1 1 0,-1-1 0,1 0 0,-1 1 0,1-1 0,-1 1 0,1 0 0,-1-1 0,0 1 0,1 0 0,-1 0 0,0 0 0,0 0 0,0 0 0,0 0 0,0 0 0,0 0 0,0 1-1,0-1 1,0 0 0,0 0 0,-1 1 0,1-1 0,0 1 0,-1-1 0,0 1 0,1 1 0,1 7 194,0 0 1,-1 0-1,0 0 0,-2 17 1,1-15-343,-2 32 83,-2-1 0,-2 0 0,-2 0 0,-2 0 0,-29 77 0,-104 196-8,-62 59-178,-16-8 0,-313 395 0,504-724 202,-371 514-93,319-425 270,5 3 0,-89 209 0,160-325-198,-20 53 0,25-59 0,20-42 0,688-1216-793,-699 1237 794,143-207 241,-125 186-158,2 1-1,2 2 1,1 0-1,38-28 1,-26 28 44,-18 13-127,0-1 1,36-36-1,-30 21-1,-20 20 0,2 0 0,0 0 0,28-21 0,-41 34 0,1 1 0,-1-1 0,1 1 0,-1-1 0,1 1 0,-1 0 0,1-1 0,-1 1 0,1-1 0,0 1 0,-1 0 0,1 0 0,0-1 0,-1 1 0,1 0 0,-1 0 0,1 0 0,0 0 0,-1 0 0,1 0 0,0 0 0,-1 0 0,1 0 0,0 0 0,-1 0 0,1 0 0,0 0 0,-1 1 0,1-1 0,0 0 0,-1 0 0,1 1 0,-1-1 0,2 1 0,-1 2 0,-1-1 0,1 1 0,0-1 0,-1 1 0,0 0 0,1-1 0,-1 1 0,0-1 0,-1 1 0,1 0 0,0-1 0,-1 1 0,0 2 0,-9 40 0,-17 47 0,-76 199 0,-81 170-164,-1069 2229-4082,1097-2389 3492,-33 38 415,170-304 339,8-17 0,0 0 0,-21 27 0,32-44 11,0-1 0,-1 0 0,1 1 0,0-1 0,0 0 0,0 1-1,0-1 1,-1 0 0,1 0 0,0 1 0,0-1 0,-1 0 0,1 0 0,0 1-1,0-1 1,-1 0 0,1 0 0,0 0 0,-1 1 0,1-1 0,0 0 0,-1 0-1,1 0 1,0 0 0,-1 0 0,1 0 0,0 0 0,-1 0 0,1 0 0,0 0-1,-1 0 1,1 0 0,0 0 0,-1 0 0,1 0 0,0 0 0,-1 0 0,1 0-1,0 0 1,-1-1 0,1 1 0,-3-17 594,9-29 299,42-101 815,113-237 0,-161 384-1718,455-908 97,-111 276-98,-157 283 0,-178 333 0,-7 10 0,0 1 0,1 0 0,0 0 0,0 0 0,0 0 0,1 0 0,5-5 0,-20 30 0,-333 420 0,310-399 0,-90 104 0,-6-4 0,-223 186 0,227-227 0,126-99 0,-1-1 0,1 1 0,0-1 0,-1 0 0,1 1 0,-1-1 0,1 0 0,-1 1 0,1-1 0,-1 0 0,1 0 0,-1 1 0,1-1 0,-1 0 0,1 0 0,-1 0 0,1 0 0,-1 0 0,1 1 0,-1-1 0,0 0 0,1 0 0,-1-1 0,1 1 0,-1 0 0,1 0 0,-1 0 0,1 0 0,-1 0 0,0-1 0,1 1 0,-1 0 0,1 0 0,-1-1 0,1 1 0,0 0 0,-1-1 0,1 1 0,-1 0 0,1-1 0,0 1 0,-1-1 0,1 1 0,0-1 0,-1 1 0,1-1 0,0 1 0,0-1 0,-1 1 0,1-1 0,0 1 0,0-1 0,0 1 0,0-1 0,0 0 0,0 1 0,0-1 0,0 1 0,0-2 0,3-44 0,17-41 0,34-91 0,-41 138 0,721-1968-2038,-723 1978 2051,-4 13 25,-1 0-1,2 0 1,16-26 0,-44 104 1370,-445 1057-2176,-114 298-665,562-1373 1466,8-22 86,1 0-1,1 0 0,0 1 0,2-1 0,0 1 1,1 0-1,0 24 0,21-69 1449,73-166-1446,528-1076-1477,-543 1122 1351,83-149-56,-115 221 56,3 3 1,55-64-1,-89 119-40,-9 7 192,1 1-1,0 1 1,0-1 0,0 0-1,1 1 1,-1 0 0,1 0 0,0 0-1,10-5 1,-14 10-147,0-1 1,0 1-1,0-1 1,0 0-1,0 1 1,-1 0-1,1-1 0,0 1 1,0-1-1,0 1 1,-1 0-1,1 0 1,0-1-1,-1 1 0,1 0 1,0 0-1,-1 0 1,1 0-1,-1 0 1,1 0-1,-1 0 0,0 0 1,0 0-1,1 0 1,-1 0-1,0 0 1,0 0-1,0 0 0,0 0 1,0 0-1,0 0 1,-1 2-1,2-3 0,2 31 0,-2 1 0,0-1 0,-7 52 0,-70 446-164,-12-90-655,-690 2327-5039,771-2744 5781,-92 256-468,74-228 1095,10-31 1671,58-146-688,-18 58-1100,793-1946 386,-740 1847-816,208-401 1901,-246 492-1904,-42 74 0,-8 12 0,-22 32 0,-281 436 0,-3 5-164,-590 881-1830,-351 535-2727,1090-1654 6159,176-270-571,3-10-216,76-253 1315,10-24-1311,-86 276-656,319-975-622,55 12-200,-305 817 563,9 3 0,127-191 0,-189 333 980,2 2 1,0 1-1,52-45 1,-74 72-322,13-11-138,-13 21-285,-2 14 35,-4 23-11,-2-1 0,-1 1 0,-2 0 0,-13 61 0,8-49 0,-228 1050-670,92-485 393,137-570 237,7-28 80,1-17-38,-1-1 1,0 0 0,0 0-1,0 0 1,0 0-1,0 0 1,1 1-1,-1-1 1,0 0-1,0 0 1,0 0-1,0 0 1,0 0 0,1 0-1,-1 0 1,0 0-1,0 0 1,0 0-1,1 0 1,-1 0-1,0 0 1,0 0-1,0 0 1,1 0 0,-1 0-1,0 0 1,0 0-1,0 0 1,1 0-1,-1 0 1,0 0-1,0 0 1,0 0-1,0 0 1,1 0 0,-1 0-1,0-1 1,0 1-1,0 0 1,0 0-1,0 0 1,1 0-1,-1 0 1,0 0-1,0-1 1,0 1 0,0 0-1,0 0 1,0 0-1,0 0 1,0-1-1,0 1 1,0 0-1,0 0 1,1 0-1,-1-1 1,0 1 0,0 0-1,0 0 1,0 0-1,-1-1 1,55-88 770,-22 33-757,783-1322-1019,-696 1191 1003,-106 172-41,-12 16 50,-1 0 0,0 0 0,1 0 0,-1 0 0,0 0 0,0 0 0,0 0 0,0 0 0,0 0 0,0 0-1,0 0 1,0 0 0,0 0 0,0 0 0,0 1 0,-1-1 0,1 0 0,0 0 0,-1 0 0,1-1-1,-1 1 1,0 1 0,-62 202 805,24-89-792,-99 291-183,-65 170-658,-884 2361-5079,1011-2740 4260,68-179 2297,14-38 320,88-223 987,33-104-983,67-182-327,-85 234-772,818-2198-3351,-906 2438 3452,-5 17 13,15-63-1,-30 91 24,-7 13 122,-11 16 197,1 1-1,1 0 1,-23 42 0,-14 24 103,-146 229 540,-97 169-328,-1293 2290-3329,1416-2447 1745,141-266 800,-113 234-530,113-223 1012,4 1 1,-21 77 1745,49-176-1474,6-65-47,16-162 405,12-155-328,127-1818-3360,-149 2068 2705,-9 144 368,-1 31 492,-2 39 861,-4-16-1160,-2-1 1,-17 72-1,-35 79-498,30-104-35,-55 165-28,-21 71 0,99-308 0,-14 59 0,17-68 0,1-1 0,-1 0 0,1 1 0,0-1 0,0 1 0,0-1 0,0 0 0,1 1 0,0-1 0,0 0 0,0 0 0,0 1 0,3 4 0,-4-9 0,1 1 0,-1-1 0,0 0 0,0 1 0,0-1 0,1 1 0,-1-1 0,0 0 0,1 1 0,-1-1 0,0 0 0,0 0 0,1 1 0,-1-1 0,1 0 0,-1 0 0,0 1 0,1-1 0,-1 0 0,1 0 0,-1 0 0,0 0 0,1 0 0,-1 1 0,1-1 0,-1 0 0,1 0 0,-1 0 0,1 0 0,-1 0 0,0 0 0,1-1 0,0 1 0,11-12 0,4-23 0,-11 18 0,-1-1 0,-1 0 0,0 0 0,-2-1 0,0 1 0,-1-22 0,-1 28 0,0 0 0,-1 0 0,-1 1 0,1-1 0,-2 1 0,0 0 0,0 0 0,-1 0 0,0 1 0,-12-18 0,-4-8 0,1-1 0,1 0 0,2-2 0,-18-63 0,15 45 0,-221-577 0,234 615 0,1 1 0,1-1 0,-7-37 0,21 646 0,-12-356 0,3-231 0,-1 84 0,3-1 0,4 0 0,23 118 0,-2-98 0,5-1 0,61 139 0,-92-242 0,5 13 0,1 0 0,17 26 0,-8-29 0,-15-12 0,0-1 0,0 1 0,-1-1 0,1 1 0,0-1 0,0 1 0,0-1 0,-1 0 0,1 1 0,0-1 0,0 0 0,-1 0 0,1 0 0,-1 1 0,1-1 0,-1 0 0,1 0 0,-1 0 0,1 0 0,-1 0 0,0 0 0,0 0 0,1 0 0,-1-1 0,10-34 0,-1 0 0,-2-1 0,4-49 0,-3 12 0,146-1513-1937,-140 1421 1861,40-668-337,-53 793 423,-1 24 16,0 0-1,2 1 1,-1-1-1,2 1 1,5-19 0,-2 100 2160,-11 164-2110,-12 8-76,-18 113-164,-21 96-655,-795 4720-5491,785-4816 6198,47-227 2801,39-259-1706,37-222-93,43-248-608,438-2968-4713,-485 3175 3483,-51 380 939,60-440-961,-4 137 9024,-58 322-8019,2 67 795,-9 15-830,-27 125 0,18-129 0,-68 343-164,-41 157-655,-604 2311-3413,710-2828 4191,12-51 240,6-36 626,43-393 3054,-20 237-3576,15-140-587,58-696-82,-92 806 649,12-149 134,-12 337-417,4-35 0,23-95 0,-21 138 0,0 26 0,5 44 0,-12-43 0,133 827-429,23 106-78,-153-918 507,-2-11 0,1 0 0,0 0 0,12 28 0,-15-42-2,-1 0 0,1 1 0,0-1 0,-1 0 0,1 1-1,0-1 1,0 0 0,0 0 0,0 0 0,0 1 0,0-1-1,0 0 1,1-1 0,-1 1 0,0 0 0,0 0 0,3 1-1,-2-3 12,-1 1 0,1 0 0,0 0 0,-1-1 0,1 1 0,-1-1-1,1 1 1,-1-1 0,1 1 0,-1-1 0,1 0 0,-1 0 0,0 0 0,1 0-1,-1 0 1,0 0 0,0 0 0,0 0 0,0-1 0,0 1 0,2-3-1,13-18 200,-1-1 0,19-38 0,99-218-52,93-233-320,83-220-655,979-2500-3113,-1104 2745 2949,-63 159 0,-10 21-876,-97 272 1480,-18 55 720,-1 8 232,-214 1026 5326,-124 197-5727,-71 288-2975,43 88 1488,296-1198 4993,76-468-2937,-1 0 1,-8-66-1,1 33-492,-112-1736-148,107 925-101,13 652 0,-40 2152-1673,0 9 58,39-1881 1554,15 337-10,-15-379 83,7 34-38,-7-40 35,0 1 0,0-1 1,1 1-1,-1-1 0,1 1 1,-1-1-1,1 0 1,0 1-1,0-1 0,-1 0 1,1 0-1,0 1 1,0-1-1,0 0 0,0 0 1,1 0-1,-1 0 1,2 1-1,-2-1 17,0-1 1,0 0-1,-1-1 1,1 1-1,0 0 1,0 0-1,-1 0 0,1 0 1,0 0-1,0-1 1,-1 1-1,1 0 1,0-1-1,-1 1 0,1-1 1,0 1-1,-1 0 1,1-1-1,0 1 1,-1-1-1,1 0 0,-1 1 1,1-1-1,-1 1 1,0-1-1,1 0 0,-1 1 1,0-1-1,1 0 1,-1-1-1,6-9 171,-1-1-1,0 0 1,0 0 0,1-13-1,74-381 1063,-58 264-1142,62-394-203,165-1389-2624,-66 465-314,-176 1410 2968,69-476-1609,-8 179 3691,-61 310 1906,-10 272-2304,3-121-1595,0 277-197,-1 181-655,2 164-168,-5 958-1561,-45 19-600,49-1698 3940,5-29-213,5-17-142,173-535 1530,10-59-1312,338-1180-2373,127-414-1316,-511 1767 1913,-132 409 1109,24-57 160,-26 87 1350,-11 34-211,-4-1-996,-1 0 0,-1-1 0,-1 0 0,0 1 0,-9 18 0,3-7-71,-223 574 1305,159-421-1411,-250 602-770,-92 210-327,-1227 2840-2949,1411-3312 2949,-10 2-983,202-448 1311,33-71 860,7-20 245,15-90 533,135-695 134,17-6-600,56-199-552,357-1447-2025,107 25-1311,-675 2390 3384,107-302 669,-89 279 727,-29 58-1381,1 0 0,-1 0 0,0 0 0,0 0 0,0-1 0,1 1 0,-1 0 1,0 0-1,1 0 0,-1 0 0,0 0 0,0 0 0,1 0 0,-1 0 0,0 0 0,0 0 0,1 0 0,-1 0 0,0 0 0,0 0 0,1 1 1,-1-1-1,1 0 0,2 15 716,-5 26 139,2-40-825,-11 176 1909,-125 1037 1872,76-759-2923,17-119-968,-66 615-1067,107-926 1108,-3 78 186,9-90 423,1-15-135,9-22 278,316-635 1231,-34 96-1972,-286 550 0,-14 46 0,-41 124 0,-77 236 0,-87 261-164,-65 194-655,-26 55-164,19-78 0,49-161 0,58-185 0,-11 7-983,152-410 983,27-68 154,4-16 635,5-23 345,25-226 1641,2-11-809,127-967 1936,77-4-3249,-200 1103 821,69-180 1,-100 299 1233,-23 49-1131,-439 1018-524,440-1003-70,-19 71 0,32-94 0,2 0 0,1 0 0,0 0 0,2 0 0,2 27 0,0-24 0,-1-13 0,0 0 0,1-1 0,1 1 0,0-1 0,1 1 0,0-1 0,1 0 0,10 25 0,-13-37 0,-1-1 0,0 1 0,0-1 0,0 1 0,1-1 0,-1 1 0,0 0 0,0-1 0,1 1 0,-1-1 0,1 1 0,-1-1 0,0 0 0,1 1 0,-1-1 0,1 1 0,-1-1 0,1 0 0,-1 1 0,1-1 0,-1 0 0,1 0 0,-1 1 0,1-1 0,0 0 0,-1 0 0,1 0 0,-1 0 0,1 0 0,0 0 0,-1 0 0,1 0 0,-1 0 0,1 0 0,0 0 0,9-20 0,-9 13 0,0 1 0,0-1 0,-1 1 0,0-1 0,0 1 0,-1-10 0,-20-27 0,18 40 0,1 0 0,-1 0 0,1 0 0,0-1 0,0 1 0,1-1 0,-1 0 0,1 1 0,0-1 0,0 0 0,0 0 0,0 0 0,1 0 0,-1 0 0,1 0 0,0 0 0,0 0 0,1 0 0,-1 0 0,1 1 0,0-1 0,0 0 0,0 0 0,0 0 0,4-6 0,8-10 0,0 1 0,2 0 0,0 1 0,20-19 0,17-18 0,1022-1176 0,-965 1102 0,-104 124 0,-8 18 0,-14 31 0,11-30 0,-14 50 0,2 0 0,4 1 0,-9 86 0,15-91 0,-27 194 0,-11 108-164,15-125-289,-129 1073-1947,45 10-1012,108-1112 3469,7-202 142,0-1-1,0 1 1,1-1-1,0 0 0,0 1 1,10 10 1327,-11-16-1499,12-23 997,131-411 1710,34-98-3028,295-950-2179,-123-49 767,-341 1484 1718,-2 15 39,-1-1-1,1-52 1,-22 223 3622,-31 450-3421,-55 610-1013,-33 992 626,134-2133 79,2 132 1140,3-170-1001,-4-19-82,0 0 0,0 0-1,1 0 1,-1 0 0,0 0-1,0 0 1,0 0 0,0 0-1,1 0 1,-1 1-1,0-1 1,0 0 0,0 0-1,0 0 1,0 0 0,1 0-1,-1 0 1,0 0 0,0 0-1,0-1 1,0 1 0,1 0-1,-1 0 1,0 0 0,0 0-1,0 0 1,0 0-1,0 0 1,1 0 0,-1 0-1,0 0 1,0 0 0,0-1-1,0 1 1,0 0 0,0 0-1,0 0 1,0 0 0,1 0-1,-1 0 1,0-1 0,0 1-1,0 0 1,0 0 0,0 0-1,0 0 1,0-1-1,0 1 1,0 0 0,0 0-1,0 0 1,0 0 0,0-1-1,11-52 4,28-404-4,-30 325 0,26-530-164,3-205-655,8-2372-3113,-58 2830 2949,-14 14-821,17 333 1633,9 62 171,-1 0 0,1 0 0,0 1 0,0-1 1,0 0-1,0 0 0,-1 0 0,1 0 0,0 0 0,0 0 0,0 1 0,-1-1 0,1 0 0,0 0 0,0 0 0,0 0 0,-1 0 0,1 0 1,0 0-1,0 0 0,0 0 0,-1 0 0,1 0 0,0 0 0,0 0 0,0 0 0,-1 0 0,1 0 0,0-1 0,0 1 0,0 0 1,-1 0-1,1 0 0,0 0 0,0 0 0,0 0 0,-1-1 0,1 1 0,0 0 0,0 0 0,0 0 0,0 0 0,0-1 0,0 1 0,-1 0 1,1 0-1,0 0 0,0 0 0,0-1 0,0 1 0,0 0 0,0 0 0,0-1 0,0 1 0,0 0 0,-7 21 132,7-19-106,-76 309 2759,8-31-1802,-24 147-327,-18 146-1154,-324 2658-3628,401-2801 3143,27-341 827,-11 525-567,18-595 918,-1-2 198,1 1 1,0 0-1,2-1 1,0 1-1,1-1 1,8 23-1,-12-39-301,0 0 0,1 0 0,-1 0-1,0 0 1,1 0 0,-1 0 0,1-1 0,-1 1 0,1 0 0,0 0 0,-1 0-1,2 0 93,-2 0-92,1 0 0,0-1 0,0 1 0,0-1-1,-1 1 1,1-1 0,0 1 0,0-1 0,0 1 0,0-1 0,0 0-1,0 0 1,1 1 0,0-2 14,-1 1 1,1-1-1,-1 1 0,1-1 0,-1 1 1,0-1-1,1 0 0,-1 0 0,0 0 1,1 0-1,-1 0 0,0 0 0,0 0 1,0 0-1,2-3 0,2-4 217,1-1 1,-1 1-1,-1-1 0,7-18 1,44-192 607,-50 191-927,211-1139-1248,-31-17-39,-157 1000 1317,-12 72 797,5 1 0,58-178 0,-67 265-831,-4 23 0,-3 20 0,0 26 0,-2 89 0,-4-53 0,-4 251 0,-16 150-164,-74 936-1982,-78 4-1442,173-1421 3586,-16 103-829,-32 105-1,40-190 2442,13-50-435,50-213 791,199-720-494,12-53-2140,-253 948 1876,-13 69-1190,-11 10 312,-56 70-107,-75 114 1,45-57-219,-1-6-5,6 4 0,-77 153 0,144-238 0,2 0 0,3 1 0,1 1 0,3 1 0,2 1 0,3 0 0,2 0 0,2 1 0,1 105 0,7-155 0,-3-11 0,2 1 0,-1 0 0,0-1 0,0 1 0,0 0 0,-1 0 0,0 0 0,-5-9 0,2 61 0,6-28 0,0-1 0,2 0 0,0 0 0,1 0 0,1-1 0,1 1 0,0-1 0,1 0 0,1-1 0,0 0 0,2 0 0,15 20 0,-24-33 0,1-1 0,0 0 0,0 0 0,0 0 0,0 0 0,1 0 0,-1 0 0,0 0 0,1-1 0,0 0 0,-1 1 0,1-1 0,0 0 0,-1 0 0,1 0 0,0 0 0,0-1 0,0 1 0,0-1 0,0 0 0,0 0 0,0 0 0,-1 0 0,1 0 0,0-1 0,0 1 0,0-1 0,0 0 0,0 0 0,-1 0 0,1 0 0,5-3 0,6-5 0,1 0 0,-1-1 0,-1-1 0,23-23 0,71-78 0,94-129 0,-199 238 0,271-350-164,188-277-1618,400-729-1,-704 1070 1744,-12-6 0,-13-7 0,94-324 0,-73 44 39,106-834-1013,-76-16-923,81-1689-1248,-244 1424 2543,-21 1289 977,15-347 2613,-13 738-2671,-1-9 635,2 0 1,1 0-1,11-46 1,-70 214 1456,14-42-1873,-56 154-4,-26 108-575,-502 1704-3763,359-676 2525,175-345 6640,89-992-5311,15 835-9,88 250-2101,48-7-252,-145-1109 2288,31 228-273,82 301-1,-108-526 558,-5-9 95,1 0-1,1-1 1,1 0 0,0 0 0,1-1 0,16 25-1,-23-38-261,1 0-1,-1 0 0,1-1 1,-1 1-1,1 0 1,-1 0-1,1-1 0,-1 1 1,1 0-1,0-1 0,0 1 1,-1-1-1,1 1 0,0-1 1,0 1-1,0-1 1,-1 1-1,1-1 0,0 0 1,0 0-1,0 1 0,0-1 1,0 0-1,0 0 0,0 0 1,-1 0-1,1 0 1,0 0-1,0 0 0,0 0 1,0 0-1,0-1 0,1 1 1,1-2 29,0-1 1,-1 1 0,1-1 0,-1 1-1,0-1 1,0 0 0,0 0-1,0 0 1,0 0 0,1-4-1,27-52-38,-3-2-1,20-67 0,-13 29-33,122-348-173,56-206-655,330-1297-1491,-181-51-295,-310 1420 1622,-39 105 0,-24 99 0,2 243 164,-42-202 0,47 312 879,-2-11 793,-21-60 0,25 87-700,-1-1 0,0 1 0,0 0 0,-1 0 1,0 0-1,0 1 0,0 0 0,-1 0 1,-1 0-1,1 0 0,-14-9 0,17 14 7,0 1 0,-1-1 0,1 1 0,-1 0 0,1 0-1,-1 0 1,1 0 0,-1 0 0,0 1 0,0 0 0,1 0 0,-1 0 0,0 0-1,1 0 1,-1 1 0,0 0 0,1-1 0,-1 2 0,0-1 0,1 0 0,0 1-1,-1-1 1,1 1 0,-4 2 0,-7 5 220,0 1 1,0 0-1,1 1 0,-15 15 0,-48 57-68,4 3-1,-67 102 0,104-138-262,-324 484-1688,23 16 0,-476 1069 0,522-892 842,211-491 409,-55 281 0,103-338 358,-13 336-1,53 179 36,39-152-111,-30-427 695,6-1-1,62 182 1,-80-279-397,28 66 831,-32-79-911,1 0-1,-1 0 1,1 0-1,-1 0 1,1 0-1,0 0 1,1-1-1,-1 1 1,1-1-1,-1 0 1,1 0-1,0-1 1,0 1-1,9 3 1,-12-5-71,1-1 0,0 1 0,0-1 0,-1 0 0,1 0 0,0 0 0,0 0 0,-1 0 0,1 0 0,0-1 0,0 1 0,-1 0 0,1-1 0,0 0 0,-1 1 0,1-1 0,0 0 0,-1 0 0,1 0 0,-1 0 0,1 0 0,-1 0 0,0 0 0,1 0 0,-1 0 0,0-1 0,0 1 0,0-1 0,1-1 0,6-10 96,0 0 0,-1 0 0,5-16 1,-10 24-110,77-211 158,46-192-345,40-187-660,517-2100-3113,-578 2234 2949,-31 110 0,-52 247 669,8-38-9,17-214 0,-46 350 394,1 0 231,0-1-1,-1 1 1,0-1-1,-1 0 1,1 1-1,-1-1 1,0 1-1,-11-11 1328,12 18-1603,-10 10 435,8-9-309,-21 29 420,1 0 1,-29 57-1,29-48-323,-110 209 594,-50 122-749,-651 1536-3394,639-1330 2604,147-402 271,-32 229 1,72-359 456,2 0-1,1 0 1,3 1-1,6 61 1,-5-105 61,4 20 294,1-20 40,1-16 468,16-83 88,10-161 0,7-221-328,5-206-1310,69-2193-4260,-111 2596 2949,-10 240 2326,7 42-341,-10 11 648,-7 14 253,-17 39 414,3 0 1,3 3-1,-36 119 1,42-115-918,-124 414-129,116-355-299,-26 244 0,37 49 11,20-426 0,0 0 0,0 0 0,0 0 0,-1 0 0,1 0 0,-1 0 0,0 0 0,0 0 0,0 1 0,0-1 0,-1 0 0,1 1 0,-1-1 0,1 1 0,-1-1 0,0 1 0,0 0 0,0 0 0,0 0 0,-1 0 0,1 0 0,0 0 0,-1 0 0,1 1 0,-1 0 0,0-1 0,1 1 0,-1 0 0,0 0 0,0 0 0,0 1 0,0-1 0,0 1 0,0-1 0,0 1 0,-4 0 0,-12 4 0,0 0 0,0 1 0,1 0 0,-1 2 0,1 0 0,1 1 0,-1 1 0,2 1 0,-1 0 0,1 1 0,-29 26 0,45-36 0,-1 0 0,0 0 0,0 0 0,0 0 0,0 0 0,0 0 0,0 0 0,-1 0 0,1 0 0,0-1 0,0 1 0,-1 0 0,1-1 0,0 1 0,-1-1 0,1 1 0,0-1 0,-1 0 0,1 0 0,-1 0 0,1 1 0,-1-1 0,1-1 0,0 1 0,-1 0 0,1 0 0,-1 0 0,1-1 0,0 1 0,-1-1 0,1 1 0,-2-2 0,0-1 0,-1-1 0,1 0 0,0 0 0,0 0 0,0-1 0,1 1 0,-1-1 0,-1-5 0,-13-34 0,1-1 0,2-1 0,-11-71 0,0 6 0,21 92 0,-6-13 0,2-2 0,2 1 0,-4-50 0,-12 806-12,22-511-98,-1-72-212,-2 86 178,37 326 0,-32-540 144,-1-1 0,0 1 0,1-1 0,1 1 0,0-1 0,0 0 0,9 18 0,-12-29 0,0 1 0,0-1 0,1 1 0,-1-1 0,0 1 0,1-1 0,-1 0 0,0 1 0,1-1 0,-1 0 0,1 1 0,-1-1 0,0 0 0,1 0 0,-1 1 0,1-1 0,-1 0 0,1 0 0,-1 0 0,1 0 0,-1 0 0,1 0 0,-1 1 0,1-1 0,-1 0 0,1 0 0,-1 0 0,1-1 0,-1 1 0,1 0 0,-1 0 0,1 0 0,-1 0 0,0 0 0,1 0 0,-1-1 0,1 1 0,-1 0 0,1 0 0,-1-1 0,0 1 0,1 0 0,-1-1 0,0 1 0,1-1 0,-1 1 0,0 0 0,1-1 0,-1 1 0,0-1 0,0 1 0,1 0 0,-1-2 0,8-10 0,-1 0 0,0-1 0,0 0 0,6-22 0,64-190 0,60-191-164,63-165-655,384-962-1373,113 45-531,-507 1161 1740,-23 73-188,-121 201 1190,99-107 1,-141 166 3,2-3 133,1-1-1,0 1 1,0 0 0,0 0-1,1 1 1,0 0 0,0 0-1,1 1 1,0 0 0,0 1 0,0 0-1,0 0 1,14-3 0,-21 7-97,-1 0 0,0 0 0,1 0 0,-1 0 0,1 0 0,-1 0 0,0 0 0,1 0 0,-1 1 0,1-1 0,-1 1-1,0-1 1,0 1 0,1-1 0,-1 1 0,0 0 0,0 0 0,0 0 0,1-1 0,-1 1 0,0 0 0,0 0 0,-1 1 0,1-1 0,0 0 0,0 0 0,0 0 0,-1 0 0,1 1 0,-1-1 0,1 0 0,0 3 0,1 5 142,0 0-1,0 0 1,-1 1-1,0 14 1,-3 64 634,-12 88 0,6-103-539,-24 248 359,-147 1103-3495,-81 2-91,242-1343 2994,-37 146-28,42-185 1345,-26 54 0,93-207 2264,44-74-3349,-3 4-349,417-777 54,-503 939 0,-2 2 0,1 0 0,19-26 0,-27 40 0,0 1 0,1 0 0,-1 0 0,0-1 0,0 1 0,0 0 0,0-1 0,1 1 0,-1 0 0,0 0 0,0-1 0,1 1 0,-1 0 0,0 0 0,0 0 0,1-1 0,-1 1 0,0 0 0,1 0 0,-1 0 0,0 0 0,1 0 0,-1 0 0,0 0 0,1-1 0,-1 1 0,0 0 0,1 0 0,-1 0 0,0 0 0,1 0 0,-1 1 0,0-1 0,1 0 0,-1 0 0,4 13 0,-5 28 0,-135 534 0,119-514 0,-333 1054 0,348-1109 0,-9 24 0,11-30 0,0 0 0,-1-1 0,1 1 0,0 0 0,0-1 0,0 1 0,0 0 0,0 0 0,0-1 0,0 1 0,0 0 0,-1 0 0,1-1 0,0 1 0,0 0 0,0 0 0,-1-1 0,1 1 0,0 0 0,0 0 0,0 0 0,-1 0 0,1-1 0,0 1 0,-1 0 0,1 0 0,0 0 0,0 0 0,-1 0 0,1 0 0,0 0 0,-1 0 0,1 0 0,0 0 0,0 0 0,-1 0 0,1 0 0,0 0 0,-1 0 0,1 0 0,0 0 0,0 0 0,-1 0 0,1 0 0,0 0 0,-1 0 0,1 1 0,0-1 0,0 0 0,-1 0 0,1 0 0,0 1 0,0-1 0,0 0 0,-1 0 0,1 0 0,0 1 0,0-1 0,0 0 0,0 0 0,-1 1 0,-5-26 0,0 0 0,-3-45 0,2 7 0,-22-169 0,22 170-35,-118-929-1468,-32-9 309,145 932 1131,-4-20 49,-33-110 1,47 191 82,0 0-1,-1 0 1,1 1 0,-1 0 0,-1-1-1,1 1 1,-1 0 0,0 1 0,-8-10-1,10 14 9,0-1-1,0 1 0,-1-1 0,1 1 1,0 0-1,-1 0 0,1 0 0,-1 0 1,1 1-1,-1-1 0,1 1 0,-1-1 1,0 1-1,1 0 0,-1 0 0,0 0 1,1 0-1,-1 1 0,0-1 0,1 1 1,-1-1-1,1 1 0,-1 0 0,1 0 0,0 0 1,-1 0-1,-2 3 0,-9 4-76,0 0 0,1 1 0,0 1 0,1 0 0,-16 17 0,-55 66 0,79-87 0,-62 79 0,4 3 0,-71 134 0,-68 206 0,191-405 0,-54 142 0,56-139 0,0 1 0,2 1 0,1 0 0,-2 31 0,7-57 0,0 0 0,-1 0 0,1 1 0,0-1 0,0 0 0,1 0 0,-1 0 0,0 0 0,1 0 0,-1 0 0,1 0 0,0 0 0,0 0 0,0 0 0,0 0 0,0 0 0,0 0 0,0 0 0,0-1 0,4 4 0,-4-4 0,1-1 0,0 1 0,-1-1 0,1 0 0,0 1 0,-1-1 0,1 0 0,0 0 0,0 0 0,-1 0 0,1-1 0,0 1 0,0 0 0,-1-1 0,1 1 0,0-1 0,-1 1 0,1-1 0,-1 0 0,1 0 0,-1 0 0,1 0 0,-1 0 0,0 0 0,1 0 0,1-2 0,24-21 0,-1-1 0,42-50 0,-47 49 0,1 2 0,1 0 0,50-39 0,-72 61 0,1 1 0,-1 0 0,1 0 0,-1-1 0,1 1 0,0 0 0,-1 1 0,1-1 0,0 0 0,0 0 0,0 1 0,0-1 0,0 1 0,0-1 0,-1 1 0,1 0 0,0 0 0,0 0 0,0 0 0,0 0 0,0 0 0,0 1 0,0-1 0,0 1 0,0-1 0,0 1 0,0 0 0,-1 0 0,1-1 0,0 1 0,-1 1 0,1-1 0,0 0 0,-1 0 0,1 0 0,-1 1 0,0-1 0,1 1 0,-1-1 0,1 4 0,5 6 0,-2 1 0,0 0 0,0 0 0,-1 0 0,4 17 0,-3-9 0,159 672 0,-150-554 0,-16-308 0,1-89 0,0-135-164,3-335-1206,-21-1250-757,11 1818 2127,5 145-8,0 21 161,-4 34 423,4-25-314,-36 207 1468,-112 691-1749,-9 566-1001,137-1047 692,46 628-1,-15-938 349,24 176 1763,2-181-942,-29-106-841,2-15 0,7-29 0,-10 24 0,98-310 0,-70 212 0,114-397-164,56-176-655,839-2601-4096,-866 2797 2949,-160 445 1676,-8 21 271,1-1 1,0 1 0,21-33-1,-7 48 1536,-19 40 39,-12 28-513,-3 0 0,-21 65 1,1-3-242,-45 226-712,-49 566 1,90 121-898,42 3-175,1-369 1197,-7-653 4,0-12-112,-1-1-1,2 1 0,-1 0 1,1-1-1,0 1 1,3 9-1,-4-17-84,0 1-1,0-1 1,0 0 0,0 1-1,1-1 1,-1 1-1,0-1 1,0 1 0,1-1-1,-1 1 1,0-1 0,0 0-1,1 1 1,-1-1-1,0 0 1,1 1 0,-1-1-1,1 0 1,-1 1 0,0-1-1,1 0 1,-1 0-1,1 0 1,-1 1 0,1-1-1,-1 0 1,0 0-1,1 0 1,-1 0 0,1 0-1,-1 0 1,1 0 0,-1 0-1,1 0 1,-1 0-1,1 0 1,-1 0 0,1 0-1,-1 0 1,1 0 0,-1 0-1,1-1 1,-1 1-1,0 0 1,1 0 0,-1-1-1,1 1 1,-1 0 0,0-1-1,1 1 1,-1 0-1,0-1 1,1 1 0,-1 0-1,0-1 1,1 1 0,-1-1-1,0 1 1,0 0-1,0-1 1,1 1 0,-1-1-1,0 1 1,0-1 0,0 0-1,20-36 174,57-166-167,-64 166-26,210-616-482,89-240-999,7 114 1479,-302 741 0,2 1 0,31-47 0,-31 64 419,-13 21 291,-7 20-42,-14 35-594,-25 68 0,26-87-60,-76 211-14,-55 133-164,-50 114-655,-858 2032-5079,960-2325 5015,91-198 1062,0 0 0,1-1 0,-2 1 0,1-1 0,0 0-1,-1 0 1,-14 4 1913,17-7-2053,-2-24 1317,5-5-539,1-1 1,15-52-1,-4 22-471,277-1268-1102,-208 968 386,423-2000-2793,-503 2329 3281,6-18 747,-14 58-564,0-1 0,0 1-1,1-1 1,-4 15 0,-9 30 161,-915 2487-1756,896-2441 1141,-109 330-110,141-402 351,3-26-66,1-1-1,-1 0 1,0 0 0,1 0-1,-1 0 1,1 0 0,-1 0-1,1 0 1,-1 0 0,1 0-1,-1-1 1,1 1 0,-1 0-1,1 0 1,-1 0 0,1 0-1,-1-1 1,0 1-1,1 0 1,-1-1 0,1 1-1,-1 0 1,0-1 0,1 1-1,-1 0 1,0-1 0,1 1-1,-1 0 1,0-1 0,1 0-1,37-49 1186,883-1355-623,-817 1253-584,-91 139 212,-10 16-15,-5 13 0,-7 18-159,-2 0 0,-27 55 0,13-30-31,-829 1645-1311,819-1640 1311,16-27 45,-3 0 1,-28 37-1,43-68 516,6-10-270,9-25-77,95-233-168,7-7-53,-25 65-27,531-1289-2374,-573 1388 2249,2-2 90,-5-1 1,30-128 1859,-78 278-893,-23 157-905,36-242 0,1 1 0,2 0 0,2 0 0,31-80 0,-40 121 0,8-17 0,-5 18 0,-5 18 0,-7 34 0,-2 0 0,-25 72 0,9-38 0,-86 286-164,-58 141-655,-663 1688-3113,672-1830 2949,-118 232-1638,270-584 2786,-9 19 531,-30 48-1,40-75 108,0 1 0,-1-1-1,-1 0 1,-13 11 98,23-22-877,-1 1 0,1-1 1,0 0-1,0 0 0,0 0 0,-1 0 1,1 0-1,0 0 0,0 0 1,-1 0-1,1 0 0,0 1 1,0-1-1,-1 0 0,1 0 1,0 0-1,0 0 0,0-1 1,-1 1-1,1 0 0,0 0 1,-3-2 340,3 2-341,0 0 0,-1 0 1,1-1-1,0 1 0,0 0 1,0 0-1,0 0 0,0-1 1,0 1-1,0 0 0,0 0 1,0-1-1,0 1 0,-5-25 604,1-36-306,2 1-1,10-94 1,-6 129-304,28-309-182,208-1435-2452,-237 1763 2617,116-600-144,-96 533 139,-17 56 8,-30 76 160,-194 432 1606,-1-1-1242,-77 168-1325,-816 1825-3481,1093-2435 4173,-86 211-113,96-219 221,14-37-9,4-9 5,40-60 161,-46 65-152,240-391 1683,-218 354-1580,202-344 600,4-10-1048,850-1483-1031,-990 1699 1280,-19 44 2497,-71 152-1554,-6 38-169,-52 230 307,31-162-969,-65 306-181,-35 136-662,-240 927-1440,-70-11-1380,351-1230 2001,63-209 3289,21-54-1235,2-24 138,7-55 24,5 1-1,21-91 0,-15 97-343,107-472 422,85-236-1312,1249-3406-4259,-1264 3751 3932,-49 142 0,-103 217 342,75-113 0,-83 155 1368,-18 34 137,-9 16-18,-7 29 393,-9 12-361,-18 59 1,18-75-670,-58 196 774,-53 148-28,-60 140-249,-585 1459-3813,-138-30-204,882-1905 3385,-11 23 1022,-75 112 0,91-159-19,18-32-147,22-47 12,163-347 1024,-12 52-1299,447-835-1216,-253 491-381,34-66 2239,-388 757 212,-19 51-493,-14 24-1028,-25 59 0,6-19 0,-84 246-164,-55 152-655,-45 113-164,-946 2513-4270,1079-2894 4608,-56 162-892,96-260 3859,50-152-1603,7-38 61,87-322 1186,34-36-1311,65-151-1244,1170-2661-3997,-1131 2764 3603,-32 89 0,142-206 487,-103 206 3620,-237 365-3000,6-11 582,2 1 0,0 0 1,23-23-1,-35 38-654,1 1 1,-1-1-1,1 0 1,0 1-1,-1-1 1,1 1-1,0-1 1,-1 1-1,1-1 1,0 1-1,0 0 1,0-1-1,-1 1 1,1 0-1,0 0 1,0-1-1,0 1 1,0 0-1,0 0 1,0 0-1,7 12 820,-12 36 103,-15 22-291,-42 104-1,37-112-574,-93 244-175,-44 118-753,-38 108-164,-932 2289-3472,502-1281 1046,516-1260 2785,-53 133 3914,183-524-341,112-432-1311,4 58-2158,534-1561-2737,-520 1689 2380,242-426 0,62-57 6611,-13 163-3374,-412 640-2346,-7 9-14,-9 12 0,1 1 0,1 0 0,0 1 0,16-16 0,-28 30 0,0 1 0,0-1 0,0 0 0,0 0 0,0 0 0,0 1 0,0-1 0,0 0 0,0 0 0,0 0 0,0 1 0,0-1 0,0 0 0,0 0 0,0 0 0,0 1 0,1-1 0,-1 0 0,0 0 0,0 0 0,0 0 0,0 1 0,0-1 0,0 0 0,1 0 0,-1 0 0,0 0 0,0 0 0,0 0 0,1 0 0,-1 1 0,0-1 0,0 0 0,0 0 0,1 0 0,-1 0 0,0 0 0,0 0 0,0 0 0,1 0 0,-1 0 0,0 0 0,0 0 0,0 0 0,1 0 0,-1 0 0,0 0 0,0-1 0,0 1 0,1 0 0,-1 0 0,0 0 0,0 0 0,0 0 0,0 0 0,1 0 0,-1-1 0,0 1 0,0 0 0,0 0 0,0 0 0,0 0 0,1-1 0,-24 55 0,-116 201 0,66-125 0,-154 274-164,-91 150-655,-78 122-164,-488 801-895,-765 1312-2142,1416-2379 3037,66-112 0,-2 25 352,127-223 3417,51-108-1825,10-16 278,-3-7-121,-1-1 0,16-50 0,-9 21-540,459-1366 965,-447 1298-1543,-21 76 0,26-70 0,-19 81 0,-20 40 0,1 0 0,0 0 0,0 0 0,0 0 0,1 1 0,-1-1 0,0 0 0,1 1 0,-1-1 0,1 1 0,0 0 0,-1-1 0,1 1 0,0 0 0,0 0 0,0 0 0,3-1 0,-4 2 0,-1 0 0,1 0 0,-1 0 0,1 0 0,-1 1 0,1-1 0,-1 0 0,1 0 0,-1 1 0,0-1 0,1 0 0,-1 1 0,1-1 0,-1 0 0,0 1 0,1-1 0,-1 0 0,0 1 0,1-1 0,-1 1 0,0-1 0,0 1 0,0-1 0,1 1 0,-1-1 0,0 2 0,4 8 0,0 1 0,-1 1 0,-1-1 0,0 0 0,0 1 0,-1-1 0,-1 20 0,2 12 0,4 539-164,-21-49-655,-193 2347-5079,200-2788 5390,-23 100 1857,31-192-1304,0 0-1,-1 0 1,-12-10 1099,-12-29 418,21 33-1052,-9-12 9,0 2 0,-2 0 0,-29-27 1,-6-5 93,-286-349-613,318 373 0,1 0 0,1-1 0,1-1 0,2 0 0,-20-53 0,33 71 0,10 16 0,16 23 0,-21-25 0,3 2 0,1 0 0,0 0 0,0-1 0,1 0 0,0-1 0,0 0 0,1-1 0,0 0 0,0 0 0,0-1 0,0-1 0,1 0 0,15 2 0,1-1 0,1-1 0,-1-1 0,1-2 0,40-4 0,-55 2 0,0 0 0,-1 0 0,1-1 0,0-1 0,-1-1 0,0 0 0,0 0 0,0-1 0,-1-1 0,0 0 0,0-1 0,18-15 0,495-360 0,-337 260 0,-156 99 0,-25 18 0,0 0 0,0 1 0,1 0 0,-1 0 0,13-5 0,-17 9 0,0 0 0,-1 0 0,1 0 0,-1-1 0,1 1 0,-1-1 0,0 0 0,1 0 0,-1 0 0,0 0 0,0 0 0,-1 0 0,1 0 0,0-1 0,-1 1 0,1-1 0,-1 1 0,0-1 0,0 1 0,0-1 0,0 0 0,0 0 0,-1 1 0,1-1 0,-1 0 0,0 0 0,0-4 0,-1-8 0,0 0 0,-1 1 0,-1-1 0,-7-20 0,2 3 0,-85-331 0,13 42-164,-17-100-655,-161-1010-1970,146-27-880,111 1415 3604,-1-11 620,2 0 0,2 0 0,3 1 0,20-93 0,17 54 4043,-42 91-4595,0 1 0,0-1 0,1 1 0,-1-1 1,0 1-1,0 0 0,0-1 0,0 1 0,1-1 0,-1 1 0,0 0 0,1-1 0,-1 1 0,0 0 0,0-1 0,1 1 0,-1 0 1,1 0-1,-1-1 0,0 1 0,1 0 0,-1 0 0,0 0 0,1-1 0,-1 1 0,1 0 0,-1 0 0,1 0 0,-1 0 1,1 0-1,-1 0 0,0 0 0,1 0 0,-1 0 0,1 0 0,-1 0 0,1 0 0,-1 0 0,0 0 0,1 0 0,-1 1 1,1-1-1,-1 0 0,1 0 0,-1 0 0,0 1 0,1-1 0,-1 0 0,0 1 0,1-1 0,-1 0 0,0 1 0,1-1 1,19 27-38,-3 5 34,-1 2 0,-2 0 0,12 45 0,-11-35 0,77 259 0,36 173-164,507 2523-4279,-580-2638 3603,-8 56 268,-46-401 572,1 10 0,-1 0 0,-4 50 0,1-72 206,-1-13 17,-2-35 331,-2-442 1253,8 419-1648,10-532 496,19-172-1310,72-765-1091,32-20 198,-87 1030 972,-13 122-407,-1-88-58,-31 440 1094,1 7 253,-2-1 0,-9-50 1283,2 105-859,-6 23 45,10-27-614,-31 92 1109,-38 195 0,14 123 778,-17 1014-3696,95 22-1270,1-234 1702,-24-234 4803,2-965-2295,-1-46-668,-44-305 107,38 291-727,-72-384-168,-41-147-655,-885-3109-5079,873 3305 4915,-63-143-483,164 441 1882,18 47-134,10 26-133,0-1 1,0-1 0,0 1 0,1 0 0,0-1-1,0 1 1,1-1 0,-1-10 0,2 18-129,0 0 0,0 0 1,0-1-1,0 1 0,0 0 0,1 0 0,-1-1 1,0 1-1,0 0 0,0 0 0,0-1 1,0 1-1,0 0 0,1 0 0,-1 0 0,0-1 1,0 1-1,0 0 0,0 0 0,1 0 1,-1 0-1,0 0 0,0-1 0,1 1 1,-1 0-1,0 0 0,0 0 0,0 0 0,1 0 1,-1 0-1,0 0 0,1 0 0,-1 0 1,0 0-1,0 0 0,1 0 0,-1 0 1,0 0-1,0 0 0,1 0 0,-1 0 0,0 0 1,0 0-1,1 0 0,-1 0 0,0 0 1,0 1-1,0-1 0,1 0 0,-1 0 0,0 0 1,0 0-1,0 1 0,1-1 0,-1 0 1,0 0-1,0 0 0,0 1 0,0-1 1,0 0-1,1 0 0,-1 0 0,0 1 0,14 14 587,7 14 45,-2 0 0,-1 2 1,-1 0-1,12 34 0,45 146 496,-43-116-746,71 211-134,-99-298-286,813 2549-5603,-721-2183 4627,-49-130 3118,-36-220-718,-10-24-1366,0 0 1,1 0 0,-1 1 0,0-1 0,1 0 0,-1 0 0,0 0 0,1 0 0,-1 0 0,1 0-1,-1 0 1,0 0 0,1 0 0,-1 0 0,1 0 0,-1 0 0,0 0 0,1 0 0,-1 0-1,1 0 1,1-2 59,0 1 0,0-1 0,-1 1 0,1-1 0,0 0 0,-1 0 0,1 0 0,-1 0 0,0 0 0,0 0 0,0 0 0,0 0 0,0-1 0,0 1 0,0-4 0,12-42 306,12-88 0,-17 86-387,34-248-20,231-2103-4437,-259 2161 4336,-17 188 248,3 51-128,0 1-1,-1 0 0,1-1 1,0 1-1,0 0 1,0-1-1,0 1 0,0 0 1,0-1-1,0 1 1,-1 0-1,1-1 0,0 1 1,0 0-1,0-1 1,-1 1-1,1 0 0,0 0 1,0-1-1,-1 1 1,1 0-1,0 0 0,0 0 1,-1 0-1,1-1 0,0 1 1,-1 0-1,1 0 1,0 0-1,-1 0 0,1 0 1,0 0-1,-1 0 1,1 0-1,-1 0 0,-14 18 1139,-20 60-544,4 1 0,3 2 1,-20 94-1,29-102-494,-307 1293-119,312-1295 0,10-47 0,9-37 0,75-222 0,-74 220 0,606-1427-1773,-596 1408 1736,37-84-55,116-188 0,-147 280 61,-16 21 229,-12 15 575,-412 525-104,-107 151-284,478-606-385,43-103 0,4 22 0,0 0 0,0 1 0,0-1 0,-1 0 0,1 1 0,0-1 0,0 1 0,-1-1 0,1 0 0,-1 1 0,1-1 0,-1 1 0,1-1 0,-1 1 0,1 0 0,-1-1 0,1 1 0,-1-1 0,1 1 0,-1 0 0,0-1 0,1 1 0,-1 0 0,1 0 0,-1 0 0,0-1 0,1 1 0,-1 0 0,0 0 0,1 0 0,-1 0 0,0 0 0,1 0 0,-1 0 0,0 0 0,1 1 0,-1-1 0,0 0 0,1 0 0,-1 0 0,0 1 0,1-1 0,-1 0 0,1 1 0,-1-1 0,1 1 0,-1-1 0,0 1 0,-12 9 0,1 1 0,1 0 0,0 0 0,0 1 0,1 0 0,1 1 0,0 0 0,-7 16 0,-54 118 0,67-142 0,-2 11 0,0 0 0,0 0 0,2 1 0,0-1 0,0 1 0,2 0 0,0-1 0,1 1 0,3 24 0,5 17 0,21 76 0,-18-92 0,196 695 0,-151-592 0,-46-127 0,-10-17 0,0-1 0,0 0 0,1 0 0,-1 0 0,0 0 0,0 0 0,1 0 0,-1 0 0,0 0 0,0 0 0,1 0 0,-1 0 0,0 0 0,0 0 0,0 0 0,1 0 0,-1-1 0,0 1 0,0 0 0,0 0 0,1 0 0,-1 0 0,0 0 0,0 0 0,0 0 0,1-1 0,-1 1 0,0 0 0,0 0 0,0 0 0,0-1 0,0 1 0,1 0 0,-1 0 0,0 0 0,0-1 0,0 1 0,0 0 0,0 0 0,0 0 0,0-1 0,7-40 0,-9-54 0,-4-1 0,-37-186 0,28 197 0,-2-18 0,1-1 0,-5 1 0,-42-128 0,62 227 0,0 1 0,0-1 0,-1 1 0,1 0 0,-1-1 0,0 1 0,0 0 0,0 0 0,0 0 0,-1 0 0,-4-4 0,6 6 0,1 1 0,0 0 0,-1 0 0,1 0 0,-1 0 0,1 0 0,-1 0 0,1 0 0,-1 0 0,1 0 0,0 0 0,-1 0 0,1 0 0,-1 0 0,1 0 0,-1 0 0,1 0 0,-1 0 0,1 1 0,0-1 0,-1 0 0,1 0 0,0 0 0,-1 1 0,1-1 0,-1 0 0,1 1 0,0-1 0,0 0 0,-1 1 0,1-1 0,0 0 0,-1 1 0,-11 32 0,4 22 0,2 1 0,2 57 0,2-76 0,-6 1645-1215,13-1003 916,-3-630 717,3 0 0,15 67 0,-6-41-158,210 866-260,-216-910 0,-2 0 0,-1 0 0,1 61 0,-2-20 0,71 691-295,24 458-292,-98-602 1211,-4-276-366,3 96-258,71-1443-907,92 20 0,-139 850 896,159-670-181,-170 766 174,21-40 1,-1 4 215,-31 64-30,0 1-1,-1-1 1,1 0-1,-2 0 1,0 0-1,0 0 1,-1 0-1,-3-17 1,0-17 178,2-134-346,-14-222 0,-92-437-1061,39 332 156,-460-2488-3025,521 2955 3912,-39-121 3267,47 159-3220,-3 22 655,4 42-2,46 259 487,-33-243-1116,31 186-514,189 1192-1177,-100 19 433,-129-904 263,-5-242 867,1-253 473,4-1-1,3 0 0,3-1 0,3 0 0,4 0 0,4-2 1,2-1-1,3 0 0,4-2 0,79 132 0,-107-199-397,3 8 0,2 0 0,-1 0 0,2-1 0,-1 0 0,2-1 0,-1 0 0,1 0 0,1-1 0,17 11 0,-27-19 0,0-1 0,0 1 0,-1-1 0,1 1 0,0-1 0,0 0 0,0 1 0,1-1 0,-1 0 0,0 0 0,0 0 0,0 0 0,0 0 0,0 0 0,0 0 0,0 0 0,0 0 0,0 0 0,0-1 0,0 1 0,0 0 0,0-1 0,0 1 0,0-1 0,1 0 0,0-1 0,-1 1 0,1-1 0,-1 0 0,0 1 0,1-1 0,-1 0 0,0 0 0,0 0 0,0 0 0,-1 0 0,2-5 0,1-7 0,-1 0 0,0 0 0,-1-17 0,0 22 0,2-104 0,-4 0 0,-5 1 0,-4 0 0,-6 0 0,-5 1 0,-50-157 0,-34-23 0,75 218 0,-3 3 0,-43-68 0,75 136 0,0 0 0,0 0 0,0 0 0,0 0 0,-1 0 0,1 0 0,0 0 0,-1 1 0,0-1 0,1 0 0,-1 1 0,0-1 0,0 1 0,0 0 0,0 0 0,0 0 0,0 0 0,0 0 0,0 0 0,0 0 0,-4 0 0,4 2 0,-1 0 0,0 1 0,0-1 0,1 1 0,-1 0 0,1 0 0,-1 0 0,1 0 0,0 0 0,0 0 0,0 1 0,0-1 0,0 1 0,1 0 0,-1-1 0,1 1 0,0 0 0,-1 0 0,0 5 0,-12 25 0,2 1 0,-12 54 0,-35 224 0,-116 1743-3003,175-2045 2999,-1 304-117,2-300 122,3 35-1,-4-48 0,0 1 0,0-1 0,0 1 0,1-1 0,-1 1 0,1-1 0,-1 1 0,1-1 0,-1 1 0,1-1 0,0 1 0,0-1 0,-1 0 0,1 1 0,0-1 0,0 0 0,0 0 0,1 0 0,-1 0 0,1 1 0,-1-2 0,0 0 0,0-1 0,0 1 0,0 0 0,0-1 0,0 1 0,0-1 0,-1 1 0,1-1 0,0 1 0,0-1 0,-1 0 0,1 1 0,0-1 0,-1 0 0,1 0 0,0 1 0,-1-1 0,1 0 0,-1 0 0,0 0 0,1 0 0,-1 0 0,0 0 0,1 1 0,-1-1 0,0 0 0,0-2 0,17-44-1,-2 0 1,10-62 0,4-18 1,78-311-165,43-154-546,-101 399 580,307-1231-1506,-39-11-963,-183 648 514,-114 608 3190,-8-1 0,-15-255 0,-13 280 4493,15 173-4941,-4 41-152,-16 398-129,4-44-540,-20 581-1528,-53 1167-1342,53-1713 4935,37-445-1767,0 0 0,0 0 0,0 0 0,0 0 0,1 0-1,-1 0 1,1 0 0,0 0 0,0 0 0,0 0 0,0 0 0,3 3 0,-4-6-100,1 1 1,-1-1 0,0 1 0,1-1 0,-1 1 0,1-1 0,-1 1 0,1-1 0,-1 0 0,1 1 0,-1-1 0,1 0 0,-1 0 0,1 1 0,-1-1 0,1 0 0,0 0 0,-1 0 0,1 0 0,-1 0 0,1 0-1,0 0 1,-1 0 0,2 0 0,-1 0-8,1-1 0,-1 0 0,1 1-1,-1-1 1,0 0 0,1 0 0,-1 0 0,0 0-1,0 0 1,1 0 0,-1 0 0,0 0-1,1-3 1,12-16-27,-1 0 0,-2-1 0,0-1 0,-1 0 0,-1 0 0,-2-1 0,9-38 0,-14 55 0,36-152-126,23-205-1,-12-174-575,-28 134 377,-18 0 1,-76-627-1,73 1024 432,-1 0 0,0 0 0,-1 0 0,0 0 1,1 1-1,-2-1 0,1 0 0,-5-7 0,6 12-84,0 0 0,0 0 0,0 0 0,0 0 0,0 0 0,0 0 0,-1 0 0,1 0 0,0 0 0,0 1 0,-1-1 0,1 0 0,0 1 0,-1-1 0,1 1 0,-1 0 0,1-1 0,0 1 0,-1 0 0,1 0 0,-1 0 0,1 0 0,-1 0 0,1 0 0,-1 1 0,1-1 0,0 0 0,-1 1 0,1-1 0,-1 1 0,1-1 0,0 1-1,0 0 1,-1-1 0,1 1 0,0 0 0,0 0 0,0 0 0,0 0 0,0 0 0,-1 1 0,-16 16-23,2 0 0,0 0 0,1 2 0,0 0 0,2 0 0,1 2 0,-11 22 0,-12 19 0,-60 105 0,7 4 0,-92 258 0,141-314 0,5 2 0,5 1 0,5 1 0,-15 243 0,38-333 0,0 64 0,1-88 0,1 1 0,-1-1 0,1 0 0,1 0 0,-1 1 0,1-1 0,1 0 0,-1 0 0,1 0 0,6 10 0,-9-16 0,1 1 0,-1-1 0,0 1 0,1-1 0,-1 1 0,1-1 0,-1 1 0,1-1 0,-1 1 0,1-1 0,-1 0 0,1 1 0,-1-1 0,1 0 0,0 1 0,-1-1 0,1 0 0,-1 0 0,1 0 0,0 0 0,-1 1 0,1-1 0,0 0 0,-1 0 0,1 0 0,0 0 0,-1-1 0,1 1 0,0 0 0,-1 0 0,1 0 0,-1 0 0,2-1 0,18-20 0,-9 2 0,-1-1 0,-1 0 0,-1 0 0,0-1 0,-2 0 0,8-42 0,-5 24 0,102-641-773,-58-18-277,-42-90 768,-25 527 289,-47-261 0,-24 63-300,56 336 146,-72-194 0,96 305 139,4 6 25,-1 0 0,-1 0 1,1 1-1,-1-1 0,0 1 0,0-1 0,0 1 1,-1 0-1,-4-4 0,7 9 5,1-1-1,0 1 1,-1 0 0,1 0-1,0 0 1,-1-1 0,1 1 0,0 0-1,-1 0 1,1 0 0,-1 0-1,1 0 1,0 0 0,-1 0 0,1 0-1,-1 0 1,1 0 0,-1 0-1,1 0 1,0 0 0,-1 0 0,1 0-1,0 0 1,-1 0 0,1 1-1,-1-1 1,1 0 0,0 0-1,-1 0 1,1 1 0,0-1 0,-1 0-1,1 0 1,0 1 0,0-1-1,-1 0 1,1 1 0,0-1 0,0 0-1,-1 1 1,1-1 0,0 1-1,0-1 1,0 0 0,0 1 0,0-1-1,0 1 1,-1-1 0,1 0-1,0 1 1,0-1 0,0 1-1,1-1 1,-7 34 563,-1 208 129,7-139-671,1 262-207,21 884-2039,59 11 757,-79-1233 1446,45 346-317,-35-309 588,3-2 1,2 0-1,45 104 1,-23-57 2756,-32-99-3014,-2-19-8,0-37-8,-3 24 0,44-306 2,246-1734-2403,-280 1991 2414,-6 41 15,-1-1-1,-1 0 1,-2 0-1,-1-1 0,-5-47 1,1 64 406,-2 0 0,1 0 0,-15-28 0,1 1 79,6 20-511,11 22 0,1 0 0,0-1 0,-1 1 0,1 0 0,0-1 0,-1 1 0,1 0 0,0 0 0,-1 0 0,1-1 0,-1 1 0,1 0 0,-1 0 0,1 0 0,-1 0 0,1 0 0,0 0 0,-1 0 0,1 0 0,-1 0 0,1 0 0,-1 0 0,1 0 0,-1 0 0,1 0 0,0 0 0,-1 0 0,0 1 0,-1 1 0,0 0 0,0 0 0,0 1 0,1-1 0,-1 1 0,1-1 0,-1 1 0,1-1 0,0 1 0,0 0 0,0 0 0,0-1 0,1 1 0,-1 0 0,1 3 0,-11 67 0,0 76 0,5 78-278,28 259 0,60 227-277,-68-608 555,37 237 0,-32-241 0,40 123 0,-56-214-2,1 0 1,-1-1-1,2 1 0,-1-1 1,1 0-1,0 0 1,1-1-1,11 14 0,-16-21 4,1 1-1,0-1 0,0 0 1,0 1-1,0-1 0,0 0 1,0 0-1,0 0 0,0 0 1,0 0-1,0-1 0,1 1 1,-1-1-1,0 1 0,0-1 1,1 0-1,2 0 0,-2 0 10,1-1 0,0 0 0,-1 0 0,1 0 1,-1-1-1,1 1 0,-1-1 0,0 0 0,0 0 0,1 0 0,-1 0 0,-1-1 0,6-4 0,18-20 143,-2-2 0,-1-1 1,-1-1-1,-1-1 0,19-39 1,89-187-134,40-141-185,24-135-655,304-1485-2060,-170-52-631,-296 1855 3018,-10 67 86,37-226-662,-37 269 1418,48-144 0,-65 240-260,-1-2 211,1 0-1,0 0 1,1 0-1,1 1 0,0-1 1,0 1-1,1 1 0,12-16 1,-19 26-270,0 0-1,1 0 1,-1-1 0,0 1 0,1 0 0,-1-1 0,0 1-1,0 0 1,1 0 0,-1 0 0,0-1 0,1 1 0,-1 0-1,0 0 1,1 0 0,-1 0 0,1 0 0,-1 0 0,0 0-1,1-1 1,-1 1 0,0 0 0,1 0 0,-1 0 0,1 0-1,-1 1 1,0-1 0,1 0 0,-1 0 0,0 0 0,1 0-1,-1 0 1,0 0 0,1 1 0,-1-1 0,0 0 0,1 0-1,-1 0 1,0 1 0,1-1 0,-1 0 0,0 1 0,0-1-1,1 0 1,-1 0 0,0 1 0,0-1 0,0 0 0,0 1-1,1-1 1,-1 0 0,0 1 0,0-1 0,0 1 0,0-1-1,0 0 1,0 1 0,0-1 0,0 0 0,0 1 0,0-1-1,0 1 1,3 31 867,-3-29-789,0 37 543,-2 0 1,-7 43-1,-101 460 350,-44 1-1871,131-465 691,-786 2168-1921,788-2198 2711,2 1 0,2 1 0,3 0 0,-9 59 0,4 19-590,75-550-22,9-53-164,14-174-655,138-2962-4096,-221 3094 3932,-7 97 0,10 406 996,-22-553-2077,5 331 3602,12 384 2601,0-54-3363,-46 1050 1827,-45 791-4082,16-1042 523,-19 481 211,97-1131 2622,56 452 1,-52-687-1805,10 48 114,-11-55-185,1 1-1,-1 0 1,1-1-1,0 1 1,0-1-1,0 1 1,0-1-1,1 0 1,-1 1-1,1-1 1,-1 0-1,1 0 1,0 0-1,0 0 1,3 3-1,-4-5-1,0 0 0,-1-1 0,1 1 0,-1 0 0,1 0 0,0 0 0,-1-1 0,1 1 0,-1 0 0,1-1 0,-1 1 0,1 0 0,-1-1 0,1 1 0,-1-1 0,0 1 0,1-1 0,-1 1 0,0-1 0,1 1 0,-1-1 0,0 1 0,1-1 0,-1 1 0,0-1 0,0 0 0,0 1 0,0-1 0,1 1 0,-1-1 0,0 0 0,0 1 0,0-1 0,0 1 0,0-1 0,-1 0 0,12-45 0,-2 0 0,3-54 0,-1 8 0,26-199-164,129-1321-3257,-106 989 2369,-53 547 1054,89-1215-1375,-95 1261 1585,0 19-31,0 1 0,-1-1-1,0 1 1,-1 0-1,0-1 1,-5-18-1,6 29-157,0-1 0,0 1 0,0-1-1,0 1 1,0-1 0,-1 1 0,1 0-1,0-1 1,0 1 0,0-1 0,0 1-1,-1 0 1,1-1 0,0 1-1,0 0 1,-1-1 0,1 1 0,0 0-1,-1-1 1,1 1 0,0 0 0,-1 0-1,1-1 1,-1 1 0,1 0 0,0 0-1,-1 0 1,1-1 0,-1 1-1,1 0 1,-1 0 0,1 0 0,0 0-1,-1 0 1,1 0 0,-1 0 0,1 0-1,-1 0 1,1 0 0,-1 0-1,1 0 1,0 0 0,-1 1 0,1-1-1,-1 0 1,1 0 0,0 0 0,-1 1-1,1-1 1,-1 0 0,-19 23 718,-2 13-171,0 1 0,-20 51 0,27-56-404,-80 179 290,-38 124-547,-40 127-728,-36 117-164,-771 2456-3932,885-2695 3932,4 32-100,87-355 1384,1 0 0,1 1 1,1-1-1,1 33 0,1-38-47,2 0 1,-1 0-1,2-1 0,-1 1 0,2-1 1,-1 0-1,11 17 0,285 454 3209,-247-400-2994,445 612 1232,-487-679-1701,-8-11 0,0 1 0,1-1 0,-1 1 0,1-1 0,0 0 0,0-1 0,0 1 0,1-1 0,-1 1 0,6 2 0,-10-6 0,1 0 0,0-1 0,-1 1 0,1 0 0,-1 0 0,1 0 0,-1 0 0,1 0 0,0-1 0,-1 1 0,1 0 0,-1-1 0,1 1 0,-1 0 0,1-1 0,-1 1 0,0 0 0,1-1 0,-1 1 0,1-1 0,-1 1 0,0-1 0,1 1 0,-1-1 0,0 1 0,0-1 0,0 1 0,1-1 0,-1 0 0,0 1 0,0-1 0,0 1 0,0-1 0,0 1 0,0-1 0,0 0 0,0 1 0,0-1 0,0 1 0,0-1 0,0 1 0,-1-2 0,-5-90 0,-21-118 0,-12-124-164,-74-1027-2349,125-18-708,15 1100 2285,-16 204 865,33-114-1,-40 176 330,0 0-1,0 0 0,1 0 1,1 1-1,0 0 1,9-14-1,-14 25-217,-1 1 0,0-1 0,0 1-1,1-1 1,-1 1 0,0-1 0,0 1 0,1 0-1,-1-1 1,0 1 0,1-1 0,-1 1 0,1 0-1,-1-1 1,0 1 0,1 0 0,-1 0-1,1-1 1,-1 1 0,1 0 0,-1 0 0,1 0-1,-1 0 1,1-1 0,-1 1 0,1 0 0,-1 0-1,1 0 1,0 0 0,-1 0 0,1 0-1,0 1 1,6 16 755,-9 42 46,-37 197 653,19-134-1142,-344 2863-3227,324-1916 6130,63-1393-3255,-19 283 0,5-40 0,3 1 0,3 0 0,4 1 0,31-79 0,-40 141 0,-3 23 0,-1 37 0,-4 214 0,-135 1901-3072,109-1630 6144,25-518-3072,-1 0 0,-1 0 0,0 0 0,0 0 0,-4 16 0,4-25 0,1 1 0,-1-1 0,1 1 0,-1-1 0,0 1 0,0-1 0,1 0 0,-1 0 0,0 1 0,0-1 0,0 0 0,0 0 0,-1 0 0,1 0 0,0 0 0,0 0 0,-1 0 0,1 0 0,0-1 0,-1 1 0,1-1 0,-1 1 0,1-1 0,-1 1 0,1-1 0,-1 0 0,1 1 0,-1-1 0,1 0 0,-1 0 0,1 0 0,-1 0 0,1-1 0,-1 1 0,0 0 0,1-1 0,0 1 0,-1-1 0,1 1 0,-1-1 0,1 0 0,0 0 0,-1 1 0,1-1 0,-2-2 0,-3-1 0,1 0 0,-1 0 0,1-1 0,0 1 0,0-1 0,1-1 0,0 1 0,0-1 0,0 1 0,0-1 0,1 0 0,0-1 0,0 1 0,1 0 0,-3-9 0,-4-17 0,-10-62 0,15 72 0,-7-80 0,4 1 0,7-135 0,2 115 0,-2 65 0,0-33 0,17-144 0,59-463 0,-49 393 0,2-139 0,71-585-957,110-697-9,-197 1597 2489,-12 109-1363,-1 18-156,0-1 0,0 1 1,0 0-1,0-1 1,0 1-1,0 0 1,0-1-1,0 1 0,0 0 1,0-1-1,0 1 1,0 0-1,0-1 1,0 1-1,0 0 0,0-1 1,1 1-1,-1 0 1,0-1-1,0 1 1,0 0-1,0 0 1,1-1-1,-1 1 0,0 0 1,0 0-1,1-1 1,-1 1-1,0 0 1,1 0-1,-1 0 0,0-1 1,0 1-1,1 0 1,-1 0-1,0 0 1,1 0-1,12 9 65,9 22-66,-21-31-3,411 708 0,84 128 0,-485-821 0,-4-6 0,0 1 0,-1 0 0,0 1 0,0-1 0,-1 1 0,0 0 0,3 13 0,-12-21 0,-8-10 0,-9-8 0,-4-11 0,0 0 0,-22-32 0,29 33 0,-2 1 0,-1 1 0,-40-34 0,53 51 0,0 1 0,-1-1 0,0 2 0,0-1 0,-1 1 0,1 1 0,-1-1 0,-13-2 0,-5 2 0,-47-2 0,36 4 0,35 1 0,1 1 0,-1-1 0,0 0 0,1 0 0,0 0 0,-1 0 0,1-1 0,0 1 0,-1-1 0,1 0 0,0 0 0,0 0 0,0 0 0,1 0 0,-1-1 0,1 1 0,-1-1 0,-3-6 0,-2-3 0,1 0 0,1-1 0,-9-22 0,10 22 0,-216-565 0,110 282 0,99 262 0,10 24 0,-1 0 0,-1-1 0,0 2 0,0-1 0,-1 0 0,0 1 0,-1 0 0,-9-11 0,15 20 0,0-1 0,-1 1 0,1 0 0,-1-1 0,1 1 0,0 0 0,-1-1 0,1 1 0,-1 0 0,1 0 0,-1 0 0,1 0 0,-1-1 0,0 1 0,1 0 0,-1 0 0,1 0 0,-1 0 0,1 0 0,-1 0 0,1 0 0,-1 0 0,1 0 0,-1 0 0,1 1 0,-1-1 0,1 0 0,-1 0 0,1 0 0,-1 1 0,1-1 0,-1 0 0,1 1 0,-1-1 0,1 0 0,0 1 0,-1-1 0,1 1 0,-1-1 0,1 0 0,0 1 0,0-1 0,-1 1 0,1 0 0,-15 30 0,1 10 0,3 1 0,-9 57 0,6-27 0,-40 184 0,-28 122-164,-33 124-655,-33 91-164,-812 2554-4915,824-2802 4559,134-341 1363,-12 28 862,-2 0-1,-22 32 1,36-59-632,0 1 0,0 0 0,0 0 0,0 0 0,1 0 0,0 0 0,1 0 0,-1 0 0,1 0 0,0 0 0,0 0 0,3 10 0,-2 10 376,0 15-552,-11 1015 2434,-68-558-2512,71-466 0,-8 25 0,14-55 0,0 1 0,0 0 0,-1 0 0,1 0 0,0-1 0,-1 1 0,0 0 0,1-1 0,-1 0 0,0 1 0,0-1 0,-1 0 0,1 0 0,0 0 0,-5 3 0,5-5 0,1 0 0,0 0 0,0 0 0,0 0 0,-1 0 0,1 0 0,0 0 0,0 0 0,-1 0 0,1-1 0,0 1 0,0 0 0,0-1 0,0 1 0,0-1 0,-1 1 0,1-1 0,0 0 0,0 0 0,0 1 0,1-1 0,-1 0 0,0 0 0,0 0 0,0 0 0,1 0 0,-2-1 0,-20-35 0,18 29 0,-4-6 0,-24-44 0,-28-73 0,52 109 0,1 0 0,1-1 0,0 0 0,2 0 0,1 0 0,1 0 0,1-26 0,5-175 0,-2 41 0,47-345 0,-43 495 0,2-17 0,2 1 0,3 0 0,22-58 0,-30 99 0,0 1 0,0 0 0,0 0 0,1 0 0,0 0 0,1 1 0,-1 0 0,1 1 0,0-1 0,1 1 0,-1 1 0,1-1 0,0 1 0,12-4 0,36-23 0,41-35-85,-3-5 0,137-135-1,146-198-601,-108 89-136,70-121 96,-20-15-1,-20-13 0,362-759 0,-341 476-202,-236 515 292,68-312 1,-126 402 1300,-6-2 0,-7 0 0,-8-253-1,-79-425 1410,53 637-1979,7 64 70,-48-567 685,60 652-760,2 1 0,2 0 0,1-1 0,2 1 0,1 0 0,1 1 0,2 0 0,2 0 0,1 1-1,1 0 1,22-37 0,-31 62-88,10-18 0,-7 22 0,-4 15 0,95 1062 0,-98-1072 0,3 17 0,-2-16 0,0-12 0,-1-281-240,-68-537 0,-153-275-240,194 998 468,-33-142-12,50 197 89,3-1 1,-1-96-1,8 144-43,-1 0 0,2 0 0,-1 0 0,0 0 0,0 0 0,1 0 1,0 0-1,0 0 0,0 0 0,1-4 0,-1 7-16,-1 0 0,0 0-1,1-1 1,-1 1 0,0 0 0,1 0 0,-1 0 0,1 0 0,-1-1-1,0 1 1,1 0 0,-1 0 0,0 0 0,1 0 0,-1 0 0,1 0-1,-1 0 1,0 0 0,1 0 0,-1 0 0,1 0 0,-1 0 0,0 1-1,1-1 1,-1 0 0,0 0 0,1 0 0,-1 0 0,1 1 0,-1-1-1,0 0 1,0 0 0,1 1 0,-1-1 0,0 0 0,1 1 0,-1-1 0,0 0-1,0 0 1,0 1 0,1 0 0,7 10 70,-1 0 1,0 0-1,6 16 0,-9-19-70,37 84-6,38 126 0,-28-69 0,-33-92 0,-2 0 0,-3 2 0,-2-1 0,-3 1 0,1 95 0,-31 299 0,22-444 0,-67 658 0,66-729 0,2-330 0,0-8-164,53-2312-3755,-48 2573 3647,2-49-193,42-251 1,-43 415 459,-7 24 8,0 0 0,0 0-1,0 0 1,0 0 0,-1 0-1,1 0 1,0 1 0,0-1 0,1 0-1,-1 0 1,0 0 0,0 0-1,0 0 1,0 0 0,0 0-1,0 1 1,0-1 0,0 0-1,0 0 1,0 0 0,0 0-1,0 0 1,0 0 0,0 0 0,0 0-1,0 0 1,0 0 0,0 0-1,1 1 1,-1-1 0,0 0-1,0 0 1,0 0 0,0 0-1,0 0 1,0 0 0,0 0-1,0 0 1,1 0 0,-1 0 0,0 0-1,0 0 1,0 0 0,0 0-1,0 0 1,0 0 0,0 0-1,0 0 1,1 0 0,-1 0-1,0 0 1,0 0 0,0 0-1,0 0 1,0 0 0,0 0 0,0-1-1,0 1 1,0 0 0,1 0-1,-1 0 1,0 0 0,0 0-1,0 0 1,0 0 0,4 39 807,0 149 847,15 945 432,-49-4-2519,-41-220 430,64-676 295,10 1 1,50 353-1,133 439-1422,-115-678 1206,-22-99-79,108 324 0,-145-531-3,-8-29 45,-1-1 0,1 0-1,8 15 1,-9-34 641,107-775-687,-87 577-514,-4 31 395,41-308 61,-33 323 66,47-157 0,-62 283 152,-12 33-150,0 0-1,0 0 1,0 1-1,0-1 1,0 0-1,0 0 0,0 0 1,0 0-1,0 1 1,0-1-1,0 0 1,0 0-1,0 0 1,0 0-1,0 0 0,0 1 1,0-1-1,0 0 1,0 0-1,0 0 1,0 0-1,0 0 1,0 0-1,0 1 1,1-1-1,-1 0 0,0 0 1,0 0-1,0 0 1,0 0-1,0 0 1,0 0-1,0 1 1,1-1-1,-1 0 1,0 0-1,0 0 0,0 0 1,0 0-1,0 0 1,1 0-1,-1 0 1,0 0-1,0 0 1,0 0-1,0 0 0,0 0 1,1 0-1,-1 0 1,0 0-1,0 0 1,0 0-1,0 0 1,0 0-1,1 0 1,-1 0-1,0 0 0,0 0 1,0 0-1,0 0 1,0-1-1,1 1 1,-7 69 493,-138 521-499,124-516 0,-156 506-272,-53 201-146,204-681 533,5 1 0,4 1 0,4 0 0,5 1 0,11 175 0,-4-276-115,0 0 0,0 0 0,0 1 0,0-1 0,1 0 0,-1 0 0,1 0 0,-1 0 0,1 0 0,0 0 0,0 0 0,0 0 0,0 0 0,2 3 0,-2-5 0,-1 0 0,1 0 0,0 0 0,-1 0 0,1 0 0,-1 0 0,1 0 0,-1 0 0,1 0 0,0 0 0,-1 0 0,1 0 0,-1 0 0,1-1 0,-1 1 0,1 0 0,0 0 0,-1-1 0,1 1 0,-1 0 0,1-1 0,-1 1 0,0 0 0,1-1 0,-1 1 0,1-1 0,-1 1 0,0 0 0,1-1 0,-1 1 0,0-1 0,1 0 0,5-9 0,0 0 0,-1-1 0,0 1 0,6-18 0,51-216 0,-51 190 0,50-230-164,240-1273-3308,-102 508 1424,-179 942 2023,-8 34 574,3 1 0,43-124 0,-49 177-41,0 1-1,1 1 1,1 0 0,0 0 0,2 1 0,0 0-1,19-18 1,-32 34-508,1 0 0,-1-1 0,0 1 0,0 0 0,0-1 0,1 1 0,-1 0 0,0 0 0,1-1 0,-1 1 0,0 0 0,0 0 0,1 0 0,-1-1 0,0 1 0,1 0 0,-1 0 0,0 0 0,1 0 0,-1 0 0,0 0 0,1 0 0,-1 0 0,1 0 0,-1 0 0,0 0 0,1 0 0,-1 0 0,0 0 0,1 0 0,-1 0 0,0 0 0,1 0 0,-1 0 0,1 0 0,-1 0 0,0 1 0,1-1 0,4 17 0,-6 32 0,0-44 0,-22 198 7,-64 252 1,30-181-187,-436 3112-1547,463-2391 3616,30-990-1890,0-22 0,1-37 0,68-892-939,-20 600 313,16 2-1,14 3 0,15 4 1,224-528-1,-139 483-175,-121 277 1615,107-144-1,-160 243-641,0 0 0,-1-1 0,1 0 0,-1 0 0,-1 0 0,1-1 0,-1 1 0,-1-1 0,1 0 0,-1 1 0,-1-1 0,1 0 0,-1 0 0,-1-1 0,1 1 0,-1 0 0,-1 0 0,-1-12 0,2 20-171,0-1 0,0 1 0,0 0 0,0-1 0,0 1 0,0-1 0,0 1 0,0-1 0,0 1 0,0 0 0,0-1 0,0 1 0,0-1 0,0 1 0,0 0 0,0-1 0,0 1 0,0-1 0,-1 1 0,1 0 0,0-1 0,0 1 0,0 0 0,-1-1 0,1 1 0,0 0 0,0-1 0,-1 1 0,1 0 0,0 0 0,-1-1 0,1 1 0,0 0 0,-1 0 0,1 0 0,-1 0 0,1-1 0,0 1 0,-1 0 0,1 0 0,-1 0 0,1 0 0,0 0 0,-1 0 0,1 0 0,-1 0 0,1 0 0,0 0 0,-1 0 0,1 0 0,-1 0 0,1 0 0,0 1 0,-1-1 0,1 0 0,-1 0 0,1 0 0,0 1 0,-1-1 0,1 0 0,0 0 0,0 1 0,-1-1 0,-17 27 0,-142 332 0,-502 1136-688,629-1414 1032,-36 134 0,61-135-344,8-71 0,1-12 0,1-47 0,18-284 0,67-2513-1998,-87 2829 1998,0 11 0,0 0 0,0 0 0,-1 0 0,1 1 0,-1-1 0,-4-10 0,5 17 7,0-1 0,0 1 0,0 0 1,0 0-1,0-1 0,0 1 0,0 0 0,0 0 1,-1-1-1,1 1 0,0 0 0,0 0 0,0 0 1,0-1-1,-1 1 0,1 0 0,0 0 0,0 0 1,-1-1-1,1 1 0,0 0 0,0 0 1,-1 0-1,1 0 0,0 0 0,0 0 0,-1 0 1,1 0-1,0 0 0,0 0 0,-1 0 0,1 0 1,0 0-1,-1 0 0,1 0 0,0 0 0,0 0 1,-1 0-1,1 0 0,0 0 0,0 0 0,-1 0 1,-12 12 674,-5 18 319,8-5-1000,1 1 0,1 0 0,1 1 0,1 0 0,-3 50 0,4-35-2,-44 476-377,19-155-120,-11 40-57,-263 1933-2437,283-2210 2732,-91 424-6,103-522 635,-2 14 1720,11-41-2069,12-21 1349,102-193-843,121-321 0,40-243-1204,-260 733 716,271-762-38,-271 766 345,20-80 0,-131 615-345,59-338 0,-20 107-121,-143 584-599,191-811 888,1 0 0,2 1 1,1 0-1,1 42 0,-3 15-168,-29 153 0,15-129 0,-27 207 0,-74 399 0,119-711 0,1-3 0,0-1 0,-1 1 0,0-1 0,0 0 0,-1 0 0,-6 10 0,10-20 0,0 0 0,0 0 0,0 0 0,0 1 0,0-1 0,0 0 0,-1 0 0,1 0 0,0 0 0,0 1 0,0-1 0,0 0 0,0 0 0,-1 0 0,1 0 0,0 0 0,0 0 0,0 1 0,-1-1 0,1 0 0,0 0 0,0 0 0,0 0 0,-1 0 0,1 0 0,0 0 0,0 0 0,-1 0 0,1 0 0,0 0 0,0 0 0,0 0 0,-1 0 0,1 0 0,0 0 0,0 0 0,0 0 0,-1-1 0,1 1 0,0 0 0,0 0 0,0 0 0,-1 0 0,1 0 0,0 0 0,0-1 0,0 1 0,0 0 0,-1 0 0,1 0 0,0 0 0,0-1 0,0 1 0,0 0 0,-9-20 0,-2-22 0,-9-97 0,6-1 0,6 0 0,17-237 0,3 232 0,7 1 0,7 0 0,5 2 0,78-213 0,-111 359 0,-223 558 0,218-544 0,1 1 0,0 0 0,2-1 0,0 1 0,1 1 0,1-1 0,1 0 0,1 1 0,1-1 0,2 20 0,-1-9 0,-2-41 0,1 1 0,0 0 0,0 0 0,1 0 0,1 0 0,6-16 0,7-28 0,303-990-1473,-226 760 980,643-1933-3268,-716 2158 3755,111-323 3855,-129 376-3601,0-1 0,0 1-1,0-1 1,-1 0 0,0 0-1,1-7 1,-5 14-98,-4 12-112,-6 23-76,-220 657 38,52-159 0,170-495 0,-2-2 0,-2 0 0,-1 0 0,-1-2 0,-30 44 0,47-78 0,-1 1 0,1-1 0,0 0 0,0 0 0,0 0 0,0 0 0,0 0 0,0 1 0,0-1 0,0 0 0,-1 0 0,1 0 0,0 0 0,0 0 0,0 0 0,0 1 0,0-1 0,-1 0 0,1 0 0,0 0 0,0 0 0,0 0 0,0 0 0,-1 0 0,1 0 0,0 0 0,0 0 0,0 0 0,0 0 0,-1 0 0,1 0 0,0 0 0,0 0 0,0 0 0,0 0 0,-1 0 0,1 0 0,0 0 0,0 0 0,0 0 0,0-1 0,-1 1 0,1 0 0,0 0 0,0 0 0,0 0 0,0 0 0,0 0 0,0 0 0,-1-1 0,1 1 0,0 0 0,0 0 0,0 0 0,0 0 0,0-1 0,0 1 0,0 0 0,0 0 0,-4-19 0,2-23 0,38-592 0,-20 447 0,54-328 0,-65 491 0,-2 0 0,1-32 0,-4 56 0,0 0 0,0 0 0,0 0 0,1-1 0,-1 1 0,0 0 0,0 0 0,0-1 0,0 1 0,0 0 0,0 0 0,0-1 0,0 1 0,0 0 0,0 0 0,0-1 0,0 1 0,0 0 0,0 0 0,0-1 0,0 1 0,0 0 0,0 0 0,0-1 0,0 1 0,0 0 0,0 0 0,-1 0 0,1-1 0,0 1 0,0 0 0,0 0 0,0 0 0,-1-1 0,1 1 0,0 0 0,0 0 0,0 0 0,-1 0 0,1 0 0,0-1 0,0 1 0,0 0 0,-1 0 0,1 0 0,0 0 0,0 0 0,-1 0 0,1 0 0,0 0 0,0 0 0,-1 0 0,1 0 0,0 0 0,0 0 0,-1 0 0,1 0 0,-1 0 0,-13 17 0,-11 23 0,-27 57 0,40-74 0,-1019 1909-1481,1010-1895 1591,-29 47-343,44-76 410,1-1-1,-1 1 1,-1-1 0,1-1-1,-1 1 1,0-1-1,-14 8 1,19-12-168,0 0 1,0 0-1,0 0 0,0 0 1,0 1-1,0-1 1,1 1-1,-1-1 0,1 1 1,0-1-1,0 1 1,0 0-1,0-1 0,-1 5 1,-9 48 37,8-36-44,-105 527-3,104-519-455,-2-1 0,-11 28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08:55.949"/>
    </inkml:context>
    <inkml:brush xml:id="br0">
      <inkml:brushProperty name="width" value="0.35" units="cm"/>
      <inkml:brushProperty name="height" value="0.35" units="cm"/>
      <inkml:brushProperty name="color" value="#17175D"/>
    </inkml:brush>
  </inkml:definitions>
  <inkml:trace contextRef="#ctx0" brushRef="#br0">470 139 24575,'-23'28'0,"0"0"0,2 1 0,-33 62 0,7-14 0,-16 30 0,35-57 0,-2-2 0,-59 73 0,86-118 0,0 1 0,0-1 0,0 1 0,-1-1 0,0 0 0,1-1 0,-1 1 0,0-1 0,-1 1 0,1-1 0,-8 2 0,11-3 0,0-1 0,0 0 0,-1 0 0,1 0 0,0 0 0,0 0 0,0 0 0,0 0 0,0-1 0,0 1 0,0 0 0,0-1 0,0 1 0,0 0 0,0-1 0,0 1 0,0-1 0,0 1 0,1-1 0,-1 0 0,-1 0 0,1-1 0,-1 0 0,1-1 0,-1 1 0,1 0 0,0-1 0,0 1 0,0-1 0,0 1 0,0-1 0,1 1 0,-1-1 0,1-2 0,-2-10 0,1 0 0,1 0 0,0 0 0,1 0 0,1 0 0,0 0 0,7-20 0,40-102 0,-11 37 0,69-236-1365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09:00.618"/>
    </inkml:context>
    <inkml:brush xml:id="br0">
      <inkml:brushProperty name="width" value="0.35" units="cm"/>
      <inkml:brushProperty name="height" value="0.35" units="cm"/>
      <inkml:brushProperty name="color" value="#17175D"/>
    </inkml:brush>
  </inkml:definitions>
  <inkml:trace contextRef="#ctx0" brushRef="#br0">1123 5741 24575,'74'-310'0,"498"-1741"-4034,-549 1976 4019,146-436 1105,-118 369 1063,53-129-1347,-89 232-806,-11 24 0,-9 22 0,-148 279 0,43-88 0,-63 131-164,-41 105-655,-27 90-164,-657 1812-2206,759-1902 2206,42-99 19,5 59 80,90-383 888,-2 7 192,1 1 0,1 1 0,0-1 0,2 34-1,0-52-125,0 0 1,0 0-1,0 0 0,1 1 0,-1-1 0,0 0 0,0 0 0,1 0 0,-1 0 0,0 0 0,1 0 0,-1 1 0,1-1 1,0 0-1,-1 0 0,1 0 0,1 1 0,-1-2-27,-1 0 1,1 0-1,-1 0 0,1 0 1,-1 0-1,1 0 1,-1 0-1,1 0 0,-1-1 1,1 1-1,-1 0 0,1 0 1,-1 0-1,1-1 1,-1 1-1,1 0 0,-1 0 1,0-1-1,1 1 1,-1 0-1,1-1 0,-1 1 1,0-1-1,1 1 0,-1-1 1,1 0-1,25-46 1404,-23 41-1395,132-272 1914,26-52-1310,71-149-1312,1050-2260-4259,-1126 2387 3932,-78 179 373,92-215-278,-69 123 3219,-99 259-1992,0-1 0,-1 1 0,1-1-1,-1 1 1,0-13 0,-1 18-280,0 0 0,0 1 0,0-1-1,0 0 1,0 1 0,0-1 0,0 0 0,-1 1-1,1-1 1,0 1 0,0-1 0,0 0-1,-1 1 1,1-1 0,0 1 0,-1-1 0,-1-1 235,2 1-236,-1 1 1,1 0 0,-2-1 0,1 1 12,0 0 0,-1 0 0,1 0 1,0 0-1,-1 1 0,1-1 0,0 0 1,0 1-1,-1-1 0,1 1 0,0-1 0,0 1 1,0 0-1,0-1 0,0 1 0,0 0 0,0 0 1,-2 1-1,-20 21 129,1 0 0,0 1 1,2 2-1,1 0 0,-21 36 0,32-48-146,-94 156-201,-104 237 0,-39 198-830,-27 250 915,231-685 63,8 2 0,7 1 1,-3 196-1,28-308 94,2 0 0,13 83 0,-10-121 9,1 0 0,1-1 1,0 0-1,2 0 0,1 0 1,1-1-1,0-1 1,2 1-1,19 25 0,-25-38-104,1-1 0,-1-1 0,2 1 0,-1-1 0,1 0 0,-1-1 0,1 0 0,1 0 0,-1-1 0,1 0 0,0 0 0,0-1 0,0 0 0,0-1 0,1 0 0,14 2 0,0-3 0,1 0 0,-1-2 0,1 0 0,-1-2 0,41-9 0,2-5-27,-1-3-1,-1-3 1,106-53-1,175-128-782,-159 79 303,-6-9 0,305-290 1,-376 311 93,-6-5 1,-4-3 0,-6-5-1,153-274 1,-205 315 366,-5-2 0,-3-1 0,-4-2-1,-4-1 1,-4-1 0,-4-1 0,-4 0 0,-5-1 0,-3-1 0,-4 1 0,-5-1-1,-29-185 1,-8 89 398,-7 1 0,-9 3 0,-122-276 0,162 427 399,-1 0 1,-26-42-1,36 68-631,0 1 0,0-1 0,-1 1 0,0 1 0,-1 0 0,1 0 0,-2 0 0,1 1 0,-1 0 0,0 1 0,-21-9 0,5 5-121,-1 1 0,0 1 0,0 2 0,-1 1 0,0 1 0,0 1 0,0 1 0,-42 4 0,32 2 5,1 2 0,0 1-1,1 2 1,0 1 0,-60 26 0,22 1-32,2 3 0,2 3 1,2 4-1,1 2 1,-68 67-1,34-20-24,4 4-1,5 4 1,5 4 0,4 4-1,6 4 1,4 3 0,6 2-1,5 4 1,6 2 0,5 3-1,6 1 1,6 3-1,5 1 1,-28 246 0,48-227-14,7 0 0,13 159 0,0-237 184,3-1 1,4 1 0,3-2 0,3 0 0,3-1-1,34 74 1,-45-123-85,0-2 1,1 1-1,1-1 0,2-1 0,0-1 0,1 0 1,0-1-1,29 25 0,-36-37-34,0 0 0,1-1 0,-1 0-1,1 0 1,1-1 0,-1-1 0,1 1 0,0-2-1,0 0 1,0 0 0,0-1 0,1 0 0,-1-1 0,0 0-1,1-1 1,-1 0 0,1-1 0,-1 0 0,1-1 0,-1 0-1,16-6 1,20-9 0,-1-3 0,-1-1 0,-1-3 0,-1-1 0,63-49 0,165-148-164,58-102-655,-66 34-322,295-422 1,-392 467 262,-10-7 0,168-373 0,-172 245-341,-126 297 815,-3-2 0,18-135 0,-37 188 662,-2 1 0,-1-1-1,-1 0 1,-8-59-1,4 72-4,-1 0 1,0 0-1,-1 1 0,-1-1 0,-1 1 0,0 1 0,-2 0 0,-20-29 0,2 8 45,-1 2 0,-2 2-1,-2 0 1,0 2 0,-3 2-1,0 1 1,-2 2 0,-1 1-1,-1 2 1,-1 2 0,-1 2-1,-1 2 1,0 1 0,-1 3 0,-51-11-1,9 11-351,-1 4 0,0 4 0,-1 4 0,0 3 0,1 4 0,0 4 0,-101 24 0,62-3-32,2 6 0,1 5-1,2 5 1,-140 76 0,162-67-67,2 5 0,3 3 0,3 5 0,3 3 0,4 5 0,2 2 0,4 5 0,4 2 0,-116 176 0,76-76-685,-173 381 1,181-306 655,-73 284 0,120-320 48,-33 251 0,73-322-3,6 1-1,12 254 1,9-320 409,4-1-1,3-1 1,4 0 0,47 128 0,-26-113 539,3-3-1,5-1 0,78 117 1,-110-191-726,0 0 1,1-1-1,1-1 0,1-1 1,36 31-1,-42-42-85,0 0 0,0-1 0,1 0 0,0-1 0,0-1 0,1 0 0,0-1 0,0-1-1,0 0 1,0-1 0,25 2 0,-14-4 0,0-1 0,0-1 0,0-1 0,-1-2 0,1-1 0,-1 0 0,0-2 0,39-16 0,-13 0 0,-1-3 0,-1-1 0,52-39 0,128-115-164,56-87-655,568-703-1693,-640 684 1551,287-517 0,-401 615 616,-8-5 1,-9-4-1,-9-2 0,-8-4 0,65-367 0,-108 411 152,-7-2 1,-7 0-1,-14-170 1,-5 192 326,-7 2-1,-6 1 1,-79-256 0,70 296 290,-5 1 0,-3 2-1,-4 2 1,-98-145 0,131 218-47,-2 2 0,0 0-1,-1 1 1,-1 0 0,-28-22 0,36 32-187,1 1-1,-1 1 1,0 0 0,0 0 0,0 0 0,-1 1 0,0 0-1,1 1 1,-1 0 0,0 0 0,0 1 0,0 0-1,0 0 1,0 1 0,0 1 0,-14 1 0,-2 4-172,1 1-1,-1 0 1,1 2 0,1 1 0,0 1 0,-22 14-1,-126 90-27,113-71 10,-86 82 0,116-97 0,2 1 0,1 1 0,1 1 0,-33 62 0,11 0 7,-65 194 0,-4 118-185,-107 759-562,99 14 245,118-1127 490,-27 708-395,34-707 626,4 0-1,1 0 1,21 75-1,-20-101-125,1-1 1,1 0-1,1-1 0,1 0 0,2-1 1,0-1-1,1 0 0,26 30 0,-36-48-100,1 0 0,-1 1 0,1-2 0,0 1 0,0-1 0,1 0 0,-1 0 0,1-1 0,0 1 0,0-2 0,0 1 0,0-1 0,1 0 0,-1 0 0,1-1 0,-1 0 0,14 0 0,0-2 0,-1-1 0,0-1 0,0-1 0,0-1 0,36-14 0,24-12 4,-1-4-1,109-66 1,139-115-179,270-252-1324,-459 341 1273,-6-6 0,121-158 0,-208 231 197,-2-2 1,-2-1-1,40-89 0,-60 104 33,-2-1 0,-2 0 0,-2-2 0,-2 0 0,9-76-1,-10-110 1214,-13 197-913,-2 0 0,-1 0 0,-18-71 0,19 100-304,0 1 0,-1 0 0,0 0 0,0 1 0,-1-1 0,0 1 0,0 0 0,-1 0 0,-1 1 0,1 0 0,-12-11 0,11 14 0,0 0 0,0 0 0,-1 1 0,1 0 0,-1 0 0,0 1 0,0 0 0,0 0 0,0 1 0,-1 0 0,1 0 0,0 1 0,-1 0 0,-11 1 0,-27 1 0,0 3 0,1 1 0,0 3 0,0 2 0,1 1 0,0 3 0,1 1 0,-55 28 0,81-33 8,1 0-1,1 1 0,0 1 1,0 1-1,1 0 0,1 1 1,0 0-1,1 1 1,1 1-1,0 0 0,1 0 1,1 2-1,0-1 0,-7 21 1,-8 26-407,3 1 0,-23 114 0,40-157 120,-9 40-6547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08-06-2024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18" Type="http://schemas.openxmlformats.org/officeDocument/2006/relationships/image" Target="../media/image7.jpe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6.xml"/><Relationship Id="rId17" Type="http://schemas.openxmlformats.org/officeDocument/2006/relationships/image" Target="../media/image14.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6.xml"/><Relationship Id="rId6" Type="http://schemas.openxmlformats.org/officeDocument/2006/relationships/customXml" Target="../ink/ink3.xm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customXml" Target="../ink/ink5.xml"/><Relationship Id="rId19" Type="http://schemas.openxmlformats.org/officeDocument/2006/relationships/image" Target="../media/image8.jpeg"/><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customXml" Target="../ink/ink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b="1" i="0" dirty="0">
              <a:solidFill>
                <a:srgbClr val="E5E7EB"/>
              </a:solidFill>
              <a:effectLst/>
              <a:latin typeface="Times New Roman" panose="02020603050405020304" pitchFamily="18" charset="0"/>
              <a:cs typeface="Times New Roman" panose="02020603050405020304" pitchFamily="18" charset="0"/>
            </a:endParaRPr>
          </a:p>
          <a:p>
            <a:pPr algn="ctr"/>
            <a:r>
              <a:rPr lang="en-US" sz="4400" b="1" i="0" dirty="0">
                <a:solidFill>
                  <a:srgbClr val="E5E7EB"/>
                </a:solidFill>
                <a:effectLst/>
                <a:latin typeface="Times New Roman" panose="02020603050405020304" pitchFamily="18" charset="0"/>
                <a:cs typeface="Times New Roman" panose="02020603050405020304" pitchFamily="18" charset="0"/>
              </a:rPr>
              <a:t>Fuel Efficiency Prediction and Analysis for Automotive Insights</a:t>
            </a:r>
          </a:p>
          <a:p>
            <a:pPr algn="ctr"/>
            <a:r>
              <a:rPr lang="en-US" sz="4400" b="1" dirty="0">
                <a:solidFill>
                  <a:srgbClr val="E5E7EB"/>
                </a:solidFill>
                <a:latin typeface="Times New Roman" panose="02020603050405020304" pitchFamily="18" charset="0"/>
                <a:cs typeface="Times New Roman" panose="02020603050405020304" pitchFamily="18" charset="0"/>
              </a:rPr>
              <a:t>-Mayur Shetty</a:t>
            </a:r>
            <a:endParaRPr lang="en-US" sz="4400" b="1" i="0" dirty="0">
              <a:solidFill>
                <a:srgbClr val="E5E7E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E779-7B43-2CF3-E7CF-56946348895F}"/>
              </a:ext>
            </a:extLst>
          </p:cNvPr>
          <p:cNvSpPr>
            <a:spLocks noGrp="1"/>
          </p:cNvSpPr>
          <p:nvPr>
            <p:ph type="title"/>
          </p:nvPr>
        </p:nvSpPr>
        <p:spPr/>
        <p:txBody>
          <a:bodyPr/>
          <a:lstStyle/>
          <a:p>
            <a:r>
              <a:rPr lang="en-US" dirty="0"/>
              <a:t>Exploratory Data Analysis (EDA)</a:t>
            </a:r>
            <a:endParaRPr lang="en-IN" dirty="0"/>
          </a:p>
        </p:txBody>
      </p:sp>
      <p:sp>
        <p:nvSpPr>
          <p:cNvPr id="5" name="TextBox 4">
            <a:extLst>
              <a:ext uri="{FF2B5EF4-FFF2-40B4-BE49-F238E27FC236}">
                <a16:creationId xmlns:a16="http://schemas.microsoft.com/office/drawing/2014/main" id="{D7CE287A-7B5A-0D04-1BE7-6115A9C64405}"/>
              </a:ext>
            </a:extLst>
          </p:cNvPr>
          <p:cNvSpPr txBox="1"/>
          <p:nvPr/>
        </p:nvSpPr>
        <p:spPr>
          <a:xfrm rot="10800000" flipV="1">
            <a:off x="438149" y="5325367"/>
            <a:ext cx="5248275" cy="830997"/>
          </a:xfrm>
          <a:prstGeom prst="rect">
            <a:avLst/>
          </a:prstGeom>
          <a:noFill/>
        </p:spPr>
        <p:txBody>
          <a:bodyPr wrap="square" rtlCol="0">
            <a:spAutoFit/>
          </a:bodyPr>
          <a:lstStyle/>
          <a:p>
            <a:pPr algn="ctr"/>
            <a:r>
              <a:rPr lang="en-US" sz="1600" b="0" dirty="0">
                <a:solidFill>
                  <a:schemeClr val="bg2">
                    <a:lumMod val="10000"/>
                  </a:schemeClr>
                </a:solidFill>
                <a:effectLst/>
                <a:latin typeface="Times New Roman" panose="02020603050405020304" pitchFamily="18" charset="0"/>
                <a:cs typeface="Times New Roman" panose="02020603050405020304" pitchFamily="18" charset="0"/>
              </a:rPr>
              <a:t>The acceleration of the vehicle doesn't have any direct relation with the number of cylinders in the vehicle.4 cylinder vehicles have the best acceleration in all of the others.</a:t>
            </a:r>
          </a:p>
        </p:txBody>
      </p:sp>
      <p:sp>
        <p:nvSpPr>
          <p:cNvPr id="6" name="TextBox 5">
            <a:extLst>
              <a:ext uri="{FF2B5EF4-FFF2-40B4-BE49-F238E27FC236}">
                <a16:creationId xmlns:a16="http://schemas.microsoft.com/office/drawing/2014/main" id="{C266F4A5-D8BE-21E6-A5D5-44D4E07EE87E}"/>
              </a:ext>
            </a:extLst>
          </p:cNvPr>
          <p:cNvSpPr txBox="1"/>
          <p:nvPr/>
        </p:nvSpPr>
        <p:spPr>
          <a:xfrm>
            <a:off x="6019800" y="4743450"/>
            <a:ext cx="6019800" cy="954107"/>
          </a:xfrm>
          <a:prstGeom prst="rect">
            <a:avLst/>
          </a:prstGeom>
          <a:noFill/>
        </p:spPr>
        <p:txBody>
          <a:bodyPr wrap="square" rtlCol="0">
            <a:spAutoFit/>
          </a:bodyPr>
          <a:lstStyle/>
          <a:p>
            <a:pPr algn="ctr"/>
            <a:r>
              <a:rPr lang="en-US" sz="1400" b="0" dirty="0">
                <a:solidFill>
                  <a:schemeClr val="bg2">
                    <a:lumMod val="10000"/>
                  </a:schemeClr>
                </a:solidFill>
                <a:effectLst/>
                <a:latin typeface="Times New Roman" panose="02020603050405020304" pitchFamily="18" charset="0"/>
                <a:cs typeface="Times New Roman" panose="02020603050405020304" pitchFamily="18" charset="0"/>
              </a:rPr>
              <a:t>The displacement of the vehicle increases as the weight of the vehicle increases. As the weight of the vehicle is low and displacement was high from the above table we can say that the acceleration also decreased in higher displacement vehicles because their weights were heavy.</a:t>
            </a:r>
          </a:p>
        </p:txBody>
      </p:sp>
      <p:pic>
        <p:nvPicPr>
          <p:cNvPr id="3074" name="Picture 2">
            <a:extLst>
              <a:ext uri="{FF2B5EF4-FFF2-40B4-BE49-F238E27FC236}">
                <a16:creationId xmlns:a16="http://schemas.microsoft.com/office/drawing/2014/main" id="{C3DEC732-33F5-73D4-DE7F-9347D527E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130" y="1409124"/>
            <a:ext cx="3649270" cy="36004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9D28AB0-9378-0BFE-A8F0-F857BC352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0231" y="1160443"/>
            <a:ext cx="3649270" cy="3416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48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FE1D-6E8A-EDE2-1E6C-7437288D91E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selection and Evaluation Metrics</a:t>
            </a:r>
            <a:endParaRPr lang="en-IN"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89F78DAE-5888-FBEB-D6D4-C240DF637C9D}"/>
              </a:ext>
            </a:extLst>
          </p:cNvPr>
          <p:cNvSpPr/>
          <p:nvPr/>
        </p:nvSpPr>
        <p:spPr>
          <a:xfrm>
            <a:off x="678884" y="1285875"/>
            <a:ext cx="2809875" cy="25527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24DDB53-65AF-47AD-1E6C-B259E4921EBA}"/>
              </a:ext>
            </a:extLst>
          </p:cNvPr>
          <p:cNvSpPr txBox="1"/>
          <p:nvPr/>
        </p:nvSpPr>
        <p:spPr>
          <a:xfrm>
            <a:off x="1057275" y="1752600"/>
            <a:ext cx="2057400" cy="1477328"/>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Linear Regression</a:t>
            </a:r>
            <a:r>
              <a:rPr lang="en-IN" dirty="0">
                <a:latin typeface="Times New Roman" panose="02020603050405020304" pitchFamily="18" charset="0"/>
                <a:cs typeface="Times New Roman" panose="02020603050405020304" pitchFamily="18" charset="0"/>
              </a:rPr>
              <a:t>-</a:t>
            </a:r>
          </a:p>
          <a:p>
            <a:pPr algn="ctr"/>
            <a:r>
              <a:rPr lang="en-IN" dirty="0">
                <a:latin typeface="Times New Roman" panose="02020603050405020304" pitchFamily="18" charset="0"/>
                <a:cs typeface="Times New Roman" panose="02020603050405020304" pitchFamily="18" charset="0"/>
              </a:rPr>
              <a:t>Achieved an accuracy of 84% using the R2_score evaluation metrics</a:t>
            </a:r>
            <a:endParaRPr lang="en-US" dirty="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17575BEC-9918-08E5-6A98-CECE94D551BE}"/>
              </a:ext>
            </a:extLst>
          </p:cNvPr>
          <p:cNvSpPr/>
          <p:nvPr/>
        </p:nvSpPr>
        <p:spPr>
          <a:xfrm>
            <a:off x="4765109" y="1257300"/>
            <a:ext cx="2809875" cy="25527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060C061D-59D2-365B-76AC-3C398554F35A}"/>
              </a:ext>
            </a:extLst>
          </p:cNvPr>
          <p:cNvSpPr/>
          <p:nvPr/>
        </p:nvSpPr>
        <p:spPr>
          <a:xfrm>
            <a:off x="8851334" y="1285875"/>
            <a:ext cx="2809875" cy="25527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2EC6483-605B-9F1F-745A-0F111543F500}"/>
              </a:ext>
            </a:extLst>
          </p:cNvPr>
          <p:cNvSpPr txBox="1"/>
          <p:nvPr/>
        </p:nvSpPr>
        <p:spPr>
          <a:xfrm>
            <a:off x="4914900" y="1857375"/>
            <a:ext cx="2552699" cy="1477328"/>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Support Vector Machine</a:t>
            </a:r>
            <a:r>
              <a:rPr lang="en-IN" dirty="0">
                <a:latin typeface="Times New Roman" panose="02020603050405020304" pitchFamily="18" charset="0"/>
                <a:cs typeface="Times New Roman" panose="02020603050405020304" pitchFamily="18" charset="0"/>
              </a:rPr>
              <a:t>-</a:t>
            </a:r>
          </a:p>
          <a:p>
            <a:pPr algn="ctr"/>
            <a:r>
              <a:rPr lang="en-IN" dirty="0">
                <a:latin typeface="Times New Roman" panose="02020603050405020304" pitchFamily="18" charset="0"/>
                <a:cs typeface="Times New Roman" panose="02020603050405020304" pitchFamily="18" charset="0"/>
              </a:rPr>
              <a:t>Achieved an accuracy of 82% using the R2_score evaluation metrics</a:t>
            </a:r>
            <a:endParaRPr lang="en-US" dirty="0">
              <a:latin typeface="Times New Roman" panose="02020603050405020304" pitchFamily="18" charset="0"/>
              <a:cs typeface="Times New Roman" panose="02020603050405020304" pitchFamily="18" charset="0"/>
            </a:endParaRPr>
          </a:p>
          <a:p>
            <a:endParaRPr lang="en-IN" dirty="0"/>
          </a:p>
        </p:txBody>
      </p:sp>
      <p:sp>
        <p:nvSpPr>
          <p:cNvPr id="12" name="TextBox 11">
            <a:extLst>
              <a:ext uri="{FF2B5EF4-FFF2-40B4-BE49-F238E27FC236}">
                <a16:creationId xmlns:a16="http://schemas.microsoft.com/office/drawing/2014/main" id="{915CE8B6-0592-D0D7-3829-4F1BCEF323CC}"/>
              </a:ext>
            </a:extLst>
          </p:cNvPr>
          <p:cNvSpPr txBox="1"/>
          <p:nvPr/>
        </p:nvSpPr>
        <p:spPr>
          <a:xfrm>
            <a:off x="9086850" y="1676401"/>
            <a:ext cx="2247900" cy="2031325"/>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Artificial Neural Network</a:t>
            </a:r>
            <a:r>
              <a:rPr lang="en-IN" dirty="0">
                <a:latin typeface="Times New Roman" panose="02020603050405020304" pitchFamily="18" charset="0"/>
                <a:cs typeface="Times New Roman" panose="02020603050405020304" pitchFamily="18" charset="0"/>
              </a:rPr>
              <a:t>-</a:t>
            </a:r>
          </a:p>
          <a:p>
            <a:pPr algn="ctr"/>
            <a:r>
              <a:rPr lang="en-IN" dirty="0">
                <a:latin typeface="Times New Roman" panose="02020603050405020304" pitchFamily="18" charset="0"/>
                <a:cs typeface="Times New Roman" panose="02020603050405020304" pitchFamily="18" charset="0"/>
              </a:rPr>
              <a:t>Achieved an accuracy of 86% using the R2_score evaluation metrics</a:t>
            </a:r>
            <a:endParaRPr lang="en-US" dirty="0">
              <a:latin typeface="Times New Roman" panose="02020603050405020304" pitchFamily="18" charset="0"/>
              <a:cs typeface="Times New Roman" panose="02020603050405020304" pitchFamily="18" charset="0"/>
            </a:endParaRPr>
          </a:p>
          <a:p>
            <a:endParaRPr lang="en-IN" dirty="0"/>
          </a:p>
        </p:txBody>
      </p:sp>
      <p:cxnSp>
        <p:nvCxnSpPr>
          <p:cNvPr id="14" name="Straight Arrow Connector 13">
            <a:extLst>
              <a:ext uri="{FF2B5EF4-FFF2-40B4-BE49-F238E27FC236}">
                <a16:creationId xmlns:a16="http://schemas.microsoft.com/office/drawing/2014/main" id="{4ED191D0-0BE2-11E4-E271-EAA5E3BF413B}"/>
              </a:ext>
            </a:extLst>
          </p:cNvPr>
          <p:cNvCxnSpPr>
            <a:stCxn id="5" idx="4"/>
          </p:cNvCxnSpPr>
          <p:nvPr/>
        </p:nvCxnSpPr>
        <p:spPr>
          <a:xfrm>
            <a:off x="2083822" y="3838575"/>
            <a:ext cx="2153" cy="923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93497C0-7363-4EFE-F125-9F6A3C933E9D}"/>
              </a:ext>
            </a:extLst>
          </p:cNvPr>
          <p:cNvCxnSpPr/>
          <p:nvPr/>
        </p:nvCxnSpPr>
        <p:spPr>
          <a:xfrm>
            <a:off x="6155139" y="3810000"/>
            <a:ext cx="2153" cy="923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8BA979D-DEBD-4B4C-FE0E-A3B79FF9BA8D}"/>
              </a:ext>
            </a:extLst>
          </p:cNvPr>
          <p:cNvCxnSpPr/>
          <p:nvPr/>
        </p:nvCxnSpPr>
        <p:spPr>
          <a:xfrm>
            <a:off x="10226456" y="3843337"/>
            <a:ext cx="2153" cy="923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36CFB50B-8B64-248E-19D1-D17ABE63CFD2}"/>
              </a:ext>
            </a:extLst>
          </p:cNvPr>
          <p:cNvSpPr txBox="1"/>
          <p:nvPr/>
        </p:nvSpPr>
        <p:spPr>
          <a:xfrm>
            <a:off x="514350" y="5057775"/>
            <a:ext cx="3264922" cy="1077218"/>
          </a:xfrm>
          <a:prstGeom prst="rect">
            <a:avLst/>
          </a:prstGeom>
          <a:noFill/>
        </p:spPr>
        <p:txBody>
          <a:bodyPr wrap="square" rtlCol="0">
            <a:spAutoFit/>
          </a:bodyPr>
          <a:lstStyle/>
          <a:p>
            <a:pPr algn="ctr"/>
            <a:r>
              <a:rPr lang="en-US" sz="1600" b="0" dirty="0">
                <a:solidFill>
                  <a:schemeClr val="bg2">
                    <a:lumMod val="10000"/>
                  </a:schemeClr>
                </a:solidFill>
                <a:effectLst/>
                <a:latin typeface="Times New Roman" panose="02020603050405020304" pitchFamily="18" charset="0"/>
                <a:cs typeface="Times New Roman" panose="02020603050405020304" pitchFamily="18" charset="0"/>
              </a:rPr>
              <a:t>The data is linear and of a normal range. Hence we used the Linear Regression algorithm.</a:t>
            </a:r>
          </a:p>
          <a:p>
            <a:pPr algn="ctr"/>
            <a:endParaRPr lang="en-IN" sz="16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F73B66B-4E52-5582-14DD-02E9940C92C1}"/>
              </a:ext>
            </a:extLst>
          </p:cNvPr>
          <p:cNvSpPr txBox="1"/>
          <p:nvPr/>
        </p:nvSpPr>
        <p:spPr>
          <a:xfrm>
            <a:off x="4524831" y="4811554"/>
            <a:ext cx="3260616" cy="1569660"/>
          </a:xfrm>
          <a:prstGeom prst="rect">
            <a:avLst/>
          </a:prstGeom>
          <a:noFill/>
        </p:spPr>
        <p:txBody>
          <a:bodyPr wrap="square" rtlCol="0">
            <a:spAutoFit/>
          </a:bodyPr>
          <a:lstStyle/>
          <a:p>
            <a:pPr algn="ctr"/>
            <a:r>
              <a:rPr lang="en-US" sz="1600" b="0" dirty="0">
                <a:solidFill>
                  <a:schemeClr val="bg2">
                    <a:lumMod val="10000"/>
                  </a:schemeClr>
                </a:solidFill>
                <a:effectLst/>
                <a:latin typeface="Times New Roman" panose="02020603050405020304" pitchFamily="18" charset="0"/>
                <a:cs typeface="Times New Roman" panose="02020603050405020304" pitchFamily="18" charset="0"/>
              </a:rPr>
              <a:t>The data is linear and of a normal range so we used the Support Vector Machine algorithm with ‘linear’ kernels to find predictions in the data.</a:t>
            </a:r>
          </a:p>
          <a:p>
            <a:pPr algn="ctr"/>
            <a:endParaRPr lang="en-IN" sz="16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F2DB5C58-67F5-3369-5399-8479FF1B989D}"/>
              </a:ext>
            </a:extLst>
          </p:cNvPr>
          <p:cNvSpPr txBox="1"/>
          <p:nvPr/>
        </p:nvSpPr>
        <p:spPr>
          <a:xfrm>
            <a:off x="8979336" y="4811554"/>
            <a:ext cx="2673131" cy="1200329"/>
          </a:xfrm>
          <a:prstGeom prst="rect">
            <a:avLst/>
          </a:prstGeom>
          <a:noFill/>
        </p:spPr>
        <p:txBody>
          <a:bodyPr wrap="square" rtlCol="0">
            <a:spAutoFit/>
          </a:bodyPr>
          <a:lstStyle/>
          <a:p>
            <a:pPr algn="ctr"/>
            <a:r>
              <a:rPr lang="en-US" b="0" dirty="0">
                <a:solidFill>
                  <a:schemeClr val="bg2">
                    <a:lumMod val="10000"/>
                  </a:schemeClr>
                </a:solidFill>
                <a:effectLst/>
                <a:latin typeface="Times New Roman" panose="02020603050405020304" pitchFamily="18" charset="0"/>
                <a:cs typeface="Times New Roman" panose="02020603050405020304" pitchFamily="18" charset="0"/>
              </a:rPr>
              <a:t>To achieve a high level of accuracy with continuous training of the data.</a:t>
            </a:r>
          </a:p>
          <a:p>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40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C9F299-0F64-B7FD-EF5E-9D0210E11F8E}"/>
              </a:ext>
            </a:extLst>
          </p:cNvPr>
          <p:cNvSpPr txBox="1"/>
          <p:nvPr/>
        </p:nvSpPr>
        <p:spPr>
          <a:xfrm>
            <a:off x="6624735" y="74645"/>
            <a:ext cx="3153747" cy="461665"/>
          </a:xfrm>
          <a:prstGeom prst="rect">
            <a:avLst/>
          </a:prstGeom>
          <a:noFill/>
        </p:spPr>
        <p:txBody>
          <a:bodyPr wrap="square" rtlCol="0">
            <a:spAutoFit/>
          </a:bodyPr>
          <a:lstStyle/>
          <a:p>
            <a:r>
              <a:rPr lang="en-US" sz="2400" b="1" u="sng" dirty="0">
                <a:solidFill>
                  <a:schemeClr val="bg1"/>
                </a:solidFill>
                <a:latin typeface="Times New Roman" panose="02020603050405020304" pitchFamily="18" charset="0"/>
                <a:cs typeface="Times New Roman" panose="02020603050405020304" pitchFamily="18" charset="0"/>
              </a:rPr>
              <a:t>Power-BI Dashboard</a:t>
            </a:r>
            <a:endParaRPr lang="en-IN" sz="2400" b="1" u="sng"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5CB9B7-78AC-A155-A811-A6F94A9D5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98"/>
            <a:ext cx="12192000" cy="6820403"/>
          </a:xfrm>
          <a:prstGeom prst="rect">
            <a:avLst/>
          </a:prstGeom>
        </p:spPr>
      </p:pic>
    </p:spTree>
    <p:extLst>
      <p:ext uri="{BB962C8B-B14F-4D97-AF65-F5344CB8AC3E}">
        <p14:creationId xmlns:p14="http://schemas.microsoft.com/office/powerpoint/2010/main" val="3845026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3434-632D-11B8-45C9-C5377537E0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Findings from the Power-BI Dashboard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154723-7DB9-225B-90E9-AEBF590D5BF4}"/>
              </a:ext>
            </a:extLst>
          </p:cNvPr>
          <p:cNvSpPr>
            <a:spLocks noGrp="1"/>
          </p:cNvSpPr>
          <p:nvPr>
            <p:ph idx="1"/>
          </p:nvPr>
        </p:nvSpPr>
        <p:spPr/>
        <p:txBody>
          <a:bodyPr>
            <a:normAutofit/>
          </a:bodyPr>
          <a:lstStyle/>
          <a:p>
            <a:pPr marL="514350" indent="-514350">
              <a:buFont typeface="+mj-lt"/>
              <a:buAutoNum type="arabicParenR"/>
            </a:pPr>
            <a:r>
              <a:rPr lang="en-US" sz="2200" dirty="0">
                <a:latin typeface="Times New Roman" panose="02020603050405020304" pitchFamily="18" charset="0"/>
                <a:cs typeface="Times New Roman" panose="02020603050405020304" pitchFamily="18" charset="0"/>
              </a:rPr>
              <a:t>The average fuel efficiency of the vehicles is 23.5 miles per gallon.</a:t>
            </a:r>
          </a:p>
          <a:p>
            <a:pPr marL="514350" indent="-514350">
              <a:buFont typeface="+mj-lt"/>
              <a:buAutoNum type="arabicParenR"/>
            </a:pPr>
            <a:r>
              <a:rPr lang="en-IN" sz="2200" dirty="0">
                <a:latin typeface="Times New Roman" panose="02020603050405020304" pitchFamily="18" charset="0"/>
                <a:cs typeface="Times New Roman" panose="02020603050405020304" pitchFamily="18" charset="0"/>
              </a:rPr>
              <a:t>Most cars in the dataset belong to the year 1971.</a:t>
            </a:r>
          </a:p>
          <a:p>
            <a:pPr marL="514350" indent="-514350">
              <a:buFont typeface="+mj-lt"/>
              <a:buAutoNum type="arabicParenR"/>
            </a:pPr>
            <a:r>
              <a:rPr lang="en-IN" sz="2200" dirty="0">
                <a:latin typeface="Times New Roman" panose="02020603050405020304" pitchFamily="18" charset="0"/>
                <a:cs typeface="Times New Roman" panose="02020603050405020304" pitchFamily="18" charset="0"/>
              </a:rPr>
              <a:t>The horsepower of the cars increased as the number of cylinders increased.</a:t>
            </a:r>
          </a:p>
          <a:p>
            <a:pPr marL="514350" indent="-514350">
              <a:buFont typeface="+mj-lt"/>
              <a:buAutoNum type="arabicParenR"/>
            </a:pPr>
            <a:r>
              <a:rPr lang="en-IN" sz="2200" dirty="0">
                <a:latin typeface="Times New Roman" panose="02020603050405020304" pitchFamily="18" charset="0"/>
                <a:cs typeface="Times New Roman" panose="02020603050405020304" pitchFamily="18" charset="0"/>
              </a:rPr>
              <a:t>The model of the cars has a positive correlation with the mileage of the vehicle, As the year of the model increased the mileage of the cars increased as well.</a:t>
            </a:r>
          </a:p>
          <a:p>
            <a:pPr marL="514350" indent="-514350">
              <a:buFont typeface="+mj-lt"/>
              <a:buAutoNum type="arabicParenR"/>
            </a:pPr>
            <a:r>
              <a:rPr lang="en-IN" sz="2200" dirty="0">
                <a:latin typeface="Times New Roman" panose="02020603050405020304" pitchFamily="18" charset="0"/>
                <a:cs typeface="Times New Roman" panose="02020603050405020304" pitchFamily="18" charset="0"/>
              </a:rPr>
              <a:t>The average weight of the cars was around 2970 kgs.</a:t>
            </a:r>
          </a:p>
          <a:p>
            <a:pPr marL="514350" indent="-514350">
              <a:buFont typeface="+mj-lt"/>
              <a:buAutoNum type="arabicParenR"/>
            </a:pPr>
            <a:r>
              <a:rPr lang="en-IN" sz="2200" dirty="0">
                <a:latin typeface="Times New Roman" panose="02020603050405020304" pitchFamily="18" charset="0"/>
                <a:cs typeface="Times New Roman" panose="02020603050405020304" pitchFamily="18" charset="0"/>
              </a:rPr>
              <a:t>The higher the weight of the vehicle, the lower the fuel efficiency of the vehicle.</a:t>
            </a:r>
          </a:p>
          <a:p>
            <a:pPr marL="514350" indent="-514350">
              <a:buFont typeface="+mj-lt"/>
              <a:buAutoNum type="arabicParenR"/>
            </a:pPr>
            <a:r>
              <a:rPr lang="en-IN" sz="2200" dirty="0">
                <a:latin typeface="Times New Roman" panose="02020603050405020304" pitchFamily="18" charset="0"/>
                <a:cs typeface="Times New Roman" panose="02020603050405020304" pitchFamily="18" charset="0"/>
              </a:rPr>
              <a:t>4-cylinder vehicles provided the best fuel efficiency of all the other vehicles.</a:t>
            </a:r>
          </a:p>
          <a:p>
            <a:pPr marL="514350" indent="-514350">
              <a:buFont typeface="+mj-lt"/>
              <a:buAutoNum type="arabicParenR"/>
            </a:pPr>
            <a:r>
              <a:rPr lang="en-IN" sz="2200" dirty="0">
                <a:latin typeface="Times New Roman" panose="02020603050405020304" pitchFamily="18" charset="0"/>
                <a:cs typeface="Times New Roman" panose="02020603050405020304" pitchFamily="18" charset="0"/>
              </a:rPr>
              <a:t>The average of the vehicles decreased as the number of cylinders increased.</a:t>
            </a:r>
          </a:p>
          <a:p>
            <a:pPr marL="514350" indent="-514350">
              <a:buFont typeface="+mj-lt"/>
              <a:buAutoNum type="arabicParenR"/>
            </a:pPr>
            <a:endParaRPr lang="en-IN" sz="1800" dirty="0">
              <a:latin typeface="Times New Roman" panose="02020603050405020304" pitchFamily="18" charset="0"/>
              <a:cs typeface="Times New Roman" panose="02020603050405020304" pitchFamily="18" charset="0"/>
            </a:endParaRPr>
          </a:p>
          <a:p>
            <a:pPr marL="514350" indent="-514350">
              <a:buFont typeface="+mj-lt"/>
              <a:buAutoNum type="arabicParenR"/>
            </a:pPr>
            <a:endParaRPr lang="en-IN" sz="1800" dirty="0">
              <a:latin typeface="Times New Roman" panose="02020603050405020304" pitchFamily="18" charset="0"/>
              <a:cs typeface="Times New Roman" panose="02020603050405020304" pitchFamily="18" charset="0"/>
            </a:endParaRPr>
          </a:p>
          <a:p>
            <a:pPr marL="514350" indent="-514350">
              <a:buFont typeface="+mj-lt"/>
              <a:buAutoNum type="arabicParenR"/>
            </a:pPr>
            <a:endParaRPr lang="en-IN" sz="1800" dirty="0">
              <a:latin typeface="Times New Roman" panose="02020603050405020304" pitchFamily="18" charset="0"/>
              <a:cs typeface="Times New Roman" panose="02020603050405020304" pitchFamily="18" charset="0"/>
            </a:endParaRPr>
          </a:p>
          <a:p>
            <a:pPr marL="514350" indent="-514350">
              <a:buFont typeface="+mj-lt"/>
              <a:buAutoNum type="arabicParenR"/>
            </a:pPr>
            <a:endParaRPr lang="en-IN" sz="1800" dirty="0">
              <a:latin typeface="Times New Roman" panose="02020603050405020304" pitchFamily="18" charset="0"/>
              <a:cs typeface="Times New Roman" panose="02020603050405020304" pitchFamily="18" charset="0"/>
            </a:endParaRPr>
          </a:p>
          <a:p>
            <a:pPr marL="514350" indent="-514350">
              <a:buFont typeface="+mj-lt"/>
              <a:buAutoNum type="arabicParenR"/>
            </a:pPr>
            <a:endParaRPr lang="en-IN" sz="1800" dirty="0">
              <a:latin typeface="Times New Roman" panose="02020603050405020304" pitchFamily="18" charset="0"/>
              <a:cs typeface="Times New Roman" panose="02020603050405020304" pitchFamily="18" charset="0"/>
            </a:endParaRPr>
          </a:p>
          <a:p>
            <a:pPr marL="514350" indent="-514350">
              <a:buFont typeface="+mj-lt"/>
              <a:buAutoNum type="arabicParenR"/>
            </a:pPr>
            <a:endParaRPr lang="en-IN" sz="1800" dirty="0">
              <a:latin typeface="Times New Roman" panose="02020603050405020304" pitchFamily="18" charset="0"/>
              <a:cs typeface="Times New Roman" panose="02020603050405020304" pitchFamily="18" charset="0"/>
            </a:endParaRPr>
          </a:p>
          <a:p>
            <a:pPr marL="514350" indent="-514350">
              <a:buFont typeface="+mj-lt"/>
              <a:buAutoNum type="arabicParenR"/>
            </a:pPr>
            <a:endParaRPr lang="en-IN" sz="1800" dirty="0">
              <a:latin typeface="Times New Roman" panose="02020603050405020304" pitchFamily="18" charset="0"/>
              <a:cs typeface="Times New Roman" panose="02020603050405020304" pitchFamily="18" charset="0"/>
            </a:endParaRPr>
          </a:p>
          <a:p>
            <a:pPr marL="514350" indent="-514350">
              <a:buFont typeface="+mj-lt"/>
              <a:buAutoNum type="arabicParen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46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F9B5-136A-D25C-E16C-C0C273FCA49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1226FEA6-148C-2792-04F9-B1FA414176E4}"/>
              </a:ext>
            </a:extLst>
          </p:cNvPr>
          <p:cNvSpPr>
            <a:spLocks noGrp="1" noChangeArrowheads="1"/>
          </p:cNvSpPr>
          <p:nvPr>
            <p:ph idx="1"/>
          </p:nvPr>
        </p:nvSpPr>
        <p:spPr bwMode="auto">
          <a:xfrm>
            <a:off x="951721" y="2093080"/>
            <a:ext cx="1002107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focus in our examination of fuel efficiency prediction is on finding the critical automotive characteristics</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that have a major impact on fuel efficiency. Through efficient handling of outliers and missing numbers, we guarantee data integrity. Using exploratory data analysis, patterns and correlations within the dataset are revealed, which inform the selection of features for our prediction model according to their significance and relevance. We assess several machine learning methods, emphasizing how accurate and consistent they are in predicting fuel economy. We employ Power BI to generate interactive visuals that elucidate the connections between various features and fuel economy to deliver our results to the audience successfully. This approach makes the data insights more approachable and captivating.</a:t>
            </a:r>
          </a:p>
        </p:txBody>
      </p:sp>
    </p:spTree>
    <p:extLst>
      <p:ext uri="{BB962C8B-B14F-4D97-AF65-F5344CB8AC3E}">
        <p14:creationId xmlns:p14="http://schemas.microsoft.com/office/powerpoint/2010/main" val="311673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To find the key factors influencing the fuel efficiency of the vehicle.</a:t>
            </a:r>
          </a:p>
          <a:p>
            <a:r>
              <a:rPr lang="en-US" sz="1800" dirty="0">
                <a:latin typeface="Times New Roman" panose="02020603050405020304" pitchFamily="18" charset="0"/>
                <a:cs typeface="Times New Roman" panose="02020603050405020304" pitchFamily="18" charset="0"/>
              </a:rPr>
              <a:t>To find useful insights for the motor vehicle industry.</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u="sng" dirty="0">
                <a:latin typeface="Times New Roman" panose="02020603050405020304" pitchFamily="18" charset="0"/>
                <a:cs typeface="Times New Roman" panose="02020603050405020304" pitchFamily="18" charset="0"/>
              </a:rPr>
              <a:t>Topics covered in the project-</a:t>
            </a:r>
          </a:p>
          <a:p>
            <a:pPr marL="457200" indent="-457200">
              <a:buFont typeface="+mj-lt"/>
              <a:buAutoNum type="arabicParenR"/>
            </a:pPr>
            <a:r>
              <a:rPr lang="en-US" sz="1800" dirty="0">
                <a:latin typeface="Times New Roman" panose="02020603050405020304" pitchFamily="18" charset="0"/>
                <a:cs typeface="Times New Roman" panose="02020603050405020304" pitchFamily="18" charset="0"/>
              </a:rPr>
              <a:t>Data Loading.</a:t>
            </a:r>
          </a:p>
          <a:p>
            <a:pPr marL="457200" indent="-457200">
              <a:buFont typeface="+mj-lt"/>
              <a:buAutoNum type="arabicParenR"/>
            </a:pPr>
            <a:r>
              <a:rPr lang="en-US" sz="1800" dirty="0">
                <a:latin typeface="Times New Roman" panose="02020603050405020304" pitchFamily="18" charset="0"/>
                <a:cs typeface="Times New Roman" panose="02020603050405020304" pitchFamily="18" charset="0"/>
              </a:rPr>
              <a:t>Pre-processing of the data.</a:t>
            </a:r>
            <a:endParaRPr lang="en-IN" sz="1800"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IN" sz="1800" dirty="0">
                <a:latin typeface="Times New Roman" panose="02020603050405020304" pitchFamily="18" charset="0"/>
                <a:cs typeface="Times New Roman" panose="02020603050405020304" pitchFamily="18" charset="0"/>
              </a:rPr>
              <a:t>Exploratory Data Analysis (EDA).</a:t>
            </a:r>
          </a:p>
          <a:p>
            <a:pPr marL="457200" indent="-457200">
              <a:buFont typeface="+mj-lt"/>
              <a:buAutoNum type="arabicParenR"/>
            </a:pPr>
            <a:r>
              <a:rPr lang="en-IN" sz="1800" dirty="0">
                <a:latin typeface="Times New Roman" panose="02020603050405020304" pitchFamily="18" charset="0"/>
                <a:cs typeface="Times New Roman" panose="02020603050405020304" pitchFamily="18" charset="0"/>
              </a:rPr>
              <a:t>Model Selection.</a:t>
            </a:r>
          </a:p>
          <a:p>
            <a:pPr marL="457200" indent="-457200">
              <a:buFont typeface="+mj-lt"/>
              <a:buAutoNum type="arabicParenR"/>
            </a:pPr>
            <a:r>
              <a:rPr lang="en-IN" sz="1800" dirty="0">
                <a:latin typeface="Times New Roman" panose="02020603050405020304" pitchFamily="18" charset="0"/>
                <a:cs typeface="Times New Roman" panose="02020603050405020304" pitchFamily="18" charset="0"/>
              </a:rPr>
              <a:t>Evaluation Metrics.</a:t>
            </a:r>
          </a:p>
          <a:p>
            <a:pPr marL="457200" indent="-457200">
              <a:buFont typeface="+mj-lt"/>
              <a:buAutoNum type="arabicParenR"/>
            </a:pPr>
            <a:endParaRPr lang="en-US" sz="1600" dirty="0">
              <a:latin typeface="Times New Roman" panose="02020603050405020304" pitchFamily="18" charset="0"/>
              <a:cs typeface="Times New Roman" panose="02020603050405020304" pitchFamily="18" charset="0"/>
            </a:endParaRPr>
          </a:p>
        </p:txBody>
      </p:sp>
      <p:pic>
        <p:nvPicPr>
          <p:cNvPr id="1026" name="Picture 2" descr="Cut Sectional Model of 4 Cylinder Petrol Engine at Rs 85000 | 4 Stroke  Petrol Engine in Bengaluru | ID: 14253991197">
            <a:extLst>
              <a:ext uri="{FF2B5EF4-FFF2-40B4-BE49-F238E27FC236}">
                <a16:creationId xmlns:a16="http://schemas.microsoft.com/office/drawing/2014/main" id="{253198FA-4F2C-B43B-EE3C-92F5A2F28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444" y="304411"/>
            <a:ext cx="2929811" cy="29298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uel-efficient routing can help make your road journey more  environment-friendly | World Economic Forum">
            <a:extLst>
              <a:ext uri="{FF2B5EF4-FFF2-40B4-BE49-F238E27FC236}">
                <a16:creationId xmlns:a16="http://schemas.microsoft.com/office/drawing/2014/main" id="{2AB01FE7-0AE3-5D36-3F2E-D43C3DFE8D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8121" y="3844212"/>
            <a:ext cx="3584164" cy="2021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80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Data Fields in the data.</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prstGeom prst="rect">
            <a:avLst/>
          </a:prstGeom>
        </p:spPr>
        <p:txBody>
          <a:bodyPr>
            <a:normAutofit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mpg: </a:t>
            </a:r>
            <a:r>
              <a:rPr lang="en-US" sz="2200" dirty="0">
                <a:latin typeface="Times New Roman" panose="02020603050405020304" pitchFamily="18" charset="0"/>
                <a:cs typeface="Times New Roman" panose="02020603050405020304" pitchFamily="18" charset="0"/>
              </a:rPr>
              <a:t>Car's fuel efficiency measured in miles per gallon.</a:t>
            </a:r>
          </a:p>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cylinders: </a:t>
            </a:r>
            <a:r>
              <a:rPr lang="en-US" sz="2200" dirty="0">
                <a:latin typeface="Times New Roman" panose="02020603050405020304" pitchFamily="18" charset="0"/>
                <a:cs typeface="Times New Roman" panose="02020603050405020304" pitchFamily="18" charset="0"/>
              </a:rPr>
              <a:t>Number of cylinders in the car's engine.</a:t>
            </a:r>
          </a:p>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displacement: </a:t>
            </a:r>
            <a:r>
              <a:rPr lang="en-US" sz="2200" dirty="0">
                <a:latin typeface="Times New Roman" panose="02020603050405020304" pitchFamily="18" charset="0"/>
                <a:cs typeface="Times New Roman" panose="02020603050405020304" pitchFamily="18" charset="0"/>
              </a:rPr>
              <a:t>Engine displacement in cubic inches.</a:t>
            </a:r>
          </a:p>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horsepower: </a:t>
            </a:r>
            <a:r>
              <a:rPr lang="en-US" sz="2200" dirty="0">
                <a:latin typeface="Times New Roman" panose="02020603050405020304" pitchFamily="18" charset="0"/>
                <a:cs typeface="Times New Roman" panose="02020603050405020304" pitchFamily="18" charset="0"/>
              </a:rPr>
              <a:t>Engine power output measured in horsepower.</a:t>
            </a:r>
          </a:p>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weight: </a:t>
            </a:r>
            <a:r>
              <a:rPr lang="en-US" sz="2200" dirty="0">
                <a:latin typeface="Times New Roman" panose="02020603050405020304" pitchFamily="18" charset="0"/>
                <a:cs typeface="Times New Roman" panose="02020603050405020304" pitchFamily="18" charset="0"/>
              </a:rPr>
              <a:t>Car's weight in pounds.</a:t>
            </a:r>
          </a:p>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acceleration: </a:t>
            </a:r>
            <a:r>
              <a:rPr lang="en-US" sz="2200" dirty="0">
                <a:latin typeface="Times New Roman" panose="02020603050405020304" pitchFamily="18" charset="0"/>
                <a:cs typeface="Times New Roman" panose="02020603050405020304" pitchFamily="18" charset="0"/>
              </a:rPr>
              <a:t>Time taken for the car to reach a certain speed from standstill.</a:t>
            </a:r>
          </a:p>
          <a:p>
            <a:pPr marL="342900" indent="-342900">
              <a:buFont typeface="+mj-lt"/>
              <a:buAutoNum type="arabicPeriod"/>
            </a:pPr>
            <a:r>
              <a:rPr lang="en-US" sz="2200" b="1" dirty="0" err="1">
                <a:latin typeface="Times New Roman" panose="02020603050405020304" pitchFamily="18" charset="0"/>
                <a:cs typeface="Times New Roman" panose="02020603050405020304" pitchFamily="18" charset="0"/>
              </a:rPr>
              <a:t>model_year</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Year of manufacturing or model release.</a:t>
            </a:r>
          </a:p>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origin: </a:t>
            </a:r>
            <a:r>
              <a:rPr lang="en-US" sz="2200" dirty="0">
                <a:latin typeface="Times New Roman" panose="02020603050405020304" pitchFamily="18" charset="0"/>
                <a:cs typeface="Times New Roman" panose="02020603050405020304" pitchFamily="18" charset="0"/>
              </a:rPr>
              <a:t>Country of origin or manufacture of the car.</a:t>
            </a:r>
          </a:p>
          <a:p>
            <a:pPr marL="342900" indent="-342900">
              <a:buFont typeface="+mj-lt"/>
              <a:buAutoNum type="arabicPeriod"/>
            </a:pPr>
            <a:r>
              <a:rPr lang="en-US" sz="2200" b="1" dirty="0" err="1">
                <a:latin typeface="Times New Roman" panose="02020603050405020304" pitchFamily="18" charset="0"/>
                <a:cs typeface="Times New Roman" panose="02020603050405020304" pitchFamily="18" charset="0"/>
              </a:rPr>
              <a:t>car_name</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Unique identifier for each car instance.</a:t>
            </a:r>
          </a:p>
          <a:p>
            <a:pPr lvl="1"/>
            <a:endParaRPr 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BA73A130-0200-6948-4250-825B58D5CE3F}"/>
                  </a:ext>
                </a:extLst>
              </p14:cNvPr>
              <p14:cNvContentPartPr/>
              <p14:nvPr/>
            </p14:nvContentPartPr>
            <p14:xfrm>
              <a:off x="1772038" y="1775358"/>
              <a:ext cx="198360" cy="2306520"/>
            </p14:xfrm>
          </p:contentPart>
        </mc:Choice>
        <mc:Fallback xmlns="">
          <p:pic>
            <p:nvPicPr>
              <p:cNvPr id="4" name="Ink 3">
                <a:extLst>
                  <a:ext uri="{FF2B5EF4-FFF2-40B4-BE49-F238E27FC236}">
                    <a16:creationId xmlns:a16="http://schemas.microsoft.com/office/drawing/2014/main" id="{BA73A130-0200-6948-4250-825B58D5CE3F}"/>
                  </a:ext>
                </a:extLst>
              </p:cNvPr>
              <p:cNvPicPr/>
              <p:nvPr/>
            </p:nvPicPr>
            <p:blipFill>
              <a:blip r:embed="rId3"/>
              <a:stretch>
                <a:fillRect/>
              </a:stretch>
            </p:blipFill>
            <p:spPr>
              <a:xfrm>
                <a:off x="1763398" y="1766718"/>
                <a:ext cx="216000" cy="2324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C189570-5F52-3F2F-9CCB-C3A31875C7B6}"/>
                  </a:ext>
                </a:extLst>
              </p14:cNvPr>
              <p14:cNvContentPartPr/>
              <p14:nvPr/>
            </p14:nvContentPartPr>
            <p14:xfrm>
              <a:off x="1907758" y="1546038"/>
              <a:ext cx="298800" cy="3597480"/>
            </p14:xfrm>
          </p:contentPart>
        </mc:Choice>
        <mc:Fallback xmlns="">
          <p:pic>
            <p:nvPicPr>
              <p:cNvPr id="5" name="Ink 4">
                <a:extLst>
                  <a:ext uri="{FF2B5EF4-FFF2-40B4-BE49-F238E27FC236}">
                    <a16:creationId xmlns:a16="http://schemas.microsoft.com/office/drawing/2014/main" id="{5C189570-5F52-3F2F-9CCB-C3A31875C7B6}"/>
                  </a:ext>
                </a:extLst>
              </p:cNvPr>
              <p:cNvPicPr/>
              <p:nvPr/>
            </p:nvPicPr>
            <p:blipFill>
              <a:blip r:embed="rId5"/>
              <a:stretch>
                <a:fillRect/>
              </a:stretch>
            </p:blipFill>
            <p:spPr>
              <a:xfrm>
                <a:off x="1901638" y="1539918"/>
                <a:ext cx="311040" cy="3609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BBD801C-1EC3-061E-4476-60423E19FDDB}"/>
                  </a:ext>
                </a:extLst>
              </p14:cNvPr>
              <p14:cNvContentPartPr/>
              <p14:nvPr/>
            </p14:nvContentPartPr>
            <p14:xfrm>
              <a:off x="1668718" y="1307358"/>
              <a:ext cx="1001520" cy="3791880"/>
            </p14:xfrm>
          </p:contentPart>
        </mc:Choice>
        <mc:Fallback xmlns="">
          <p:pic>
            <p:nvPicPr>
              <p:cNvPr id="6" name="Ink 5">
                <a:extLst>
                  <a:ext uri="{FF2B5EF4-FFF2-40B4-BE49-F238E27FC236}">
                    <a16:creationId xmlns:a16="http://schemas.microsoft.com/office/drawing/2014/main" id="{DBBD801C-1EC3-061E-4476-60423E19FDDB}"/>
                  </a:ext>
                </a:extLst>
              </p:cNvPr>
              <p:cNvPicPr/>
              <p:nvPr/>
            </p:nvPicPr>
            <p:blipFill>
              <a:blip r:embed="rId7"/>
              <a:stretch>
                <a:fillRect/>
              </a:stretch>
            </p:blipFill>
            <p:spPr>
              <a:xfrm>
                <a:off x="1605718" y="1244718"/>
                <a:ext cx="1127160" cy="3917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1824460-79B6-881D-1564-8BF610D1C84F}"/>
                  </a:ext>
                </a:extLst>
              </p14:cNvPr>
              <p14:cNvContentPartPr/>
              <p14:nvPr/>
            </p14:nvContentPartPr>
            <p14:xfrm>
              <a:off x="1439038" y="899838"/>
              <a:ext cx="1239120" cy="4809600"/>
            </p14:xfrm>
          </p:contentPart>
        </mc:Choice>
        <mc:Fallback xmlns="">
          <p:pic>
            <p:nvPicPr>
              <p:cNvPr id="7" name="Ink 6">
                <a:extLst>
                  <a:ext uri="{FF2B5EF4-FFF2-40B4-BE49-F238E27FC236}">
                    <a16:creationId xmlns:a16="http://schemas.microsoft.com/office/drawing/2014/main" id="{51824460-79B6-881D-1564-8BF610D1C84F}"/>
                  </a:ext>
                </a:extLst>
              </p:cNvPr>
              <p:cNvPicPr/>
              <p:nvPr/>
            </p:nvPicPr>
            <p:blipFill>
              <a:blip r:embed="rId9"/>
              <a:stretch>
                <a:fillRect/>
              </a:stretch>
            </p:blipFill>
            <p:spPr>
              <a:xfrm>
                <a:off x="1376038" y="837198"/>
                <a:ext cx="1364760" cy="4935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4DB4E09C-C301-AEC3-B7C7-47A652E5E89E}"/>
                  </a:ext>
                </a:extLst>
              </p14:cNvPr>
              <p14:cNvContentPartPr/>
              <p14:nvPr/>
            </p14:nvContentPartPr>
            <p14:xfrm>
              <a:off x="2341558" y="1389078"/>
              <a:ext cx="1069200" cy="3409920"/>
            </p14:xfrm>
          </p:contentPart>
        </mc:Choice>
        <mc:Fallback xmlns="">
          <p:pic>
            <p:nvPicPr>
              <p:cNvPr id="8" name="Ink 7">
                <a:extLst>
                  <a:ext uri="{FF2B5EF4-FFF2-40B4-BE49-F238E27FC236}">
                    <a16:creationId xmlns:a16="http://schemas.microsoft.com/office/drawing/2014/main" id="{4DB4E09C-C301-AEC3-B7C7-47A652E5E89E}"/>
                  </a:ext>
                </a:extLst>
              </p:cNvPr>
              <p:cNvPicPr/>
              <p:nvPr/>
            </p:nvPicPr>
            <p:blipFill>
              <a:blip r:embed="rId11"/>
              <a:stretch>
                <a:fillRect/>
              </a:stretch>
            </p:blipFill>
            <p:spPr>
              <a:xfrm>
                <a:off x="2278558" y="1326078"/>
                <a:ext cx="1194840" cy="3535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35116A46-D70B-FD04-31C5-5EAFD730C580}"/>
                  </a:ext>
                </a:extLst>
              </p14:cNvPr>
              <p14:cNvContentPartPr/>
              <p14:nvPr/>
            </p14:nvContentPartPr>
            <p14:xfrm>
              <a:off x="611038" y="238158"/>
              <a:ext cx="3011760" cy="6023160"/>
            </p14:xfrm>
          </p:contentPart>
        </mc:Choice>
        <mc:Fallback xmlns="">
          <p:pic>
            <p:nvPicPr>
              <p:cNvPr id="11" name="Ink 10">
                <a:extLst>
                  <a:ext uri="{FF2B5EF4-FFF2-40B4-BE49-F238E27FC236}">
                    <a16:creationId xmlns:a16="http://schemas.microsoft.com/office/drawing/2014/main" id="{35116A46-D70B-FD04-31C5-5EAFD730C580}"/>
                  </a:ext>
                </a:extLst>
              </p:cNvPr>
              <p:cNvPicPr/>
              <p:nvPr/>
            </p:nvPicPr>
            <p:blipFill>
              <a:blip r:embed="rId13"/>
              <a:stretch>
                <a:fillRect/>
              </a:stretch>
            </p:blipFill>
            <p:spPr>
              <a:xfrm>
                <a:off x="548398" y="175518"/>
                <a:ext cx="3137400" cy="614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511A49A3-B96B-B06E-C1A7-C0228082D66C}"/>
                  </a:ext>
                </a:extLst>
              </p14:cNvPr>
              <p14:cNvContentPartPr/>
              <p14:nvPr/>
            </p14:nvContentPartPr>
            <p14:xfrm>
              <a:off x="913078" y="3504798"/>
              <a:ext cx="169200" cy="271800"/>
            </p14:xfrm>
          </p:contentPart>
        </mc:Choice>
        <mc:Fallback xmlns="">
          <p:pic>
            <p:nvPicPr>
              <p:cNvPr id="12" name="Ink 11">
                <a:extLst>
                  <a:ext uri="{FF2B5EF4-FFF2-40B4-BE49-F238E27FC236}">
                    <a16:creationId xmlns:a16="http://schemas.microsoft.com/office/drawing/2014/main" id="{511A49A3-B96B-B06E-C1A7-C0228082D66C}"/>
                  </a:ext>
                </a:extLst>
              </p:cNvPr>
              <p:cNvPicPr/>
              <p:nvPr/>
            </p:nvPicPr>
            <p:blipFill>
              <a:blip r:embed="rId15"/>
              <a:stretch>
                <a:fillRect/>
              </a:stretch>
            </p:blipFill>
            <p:spPr>
              <a:xfrm>
                <a:off x="850438" y="3442158"/>
                <a:ext cx="29484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DCC4D2F0-E82D-71D9-D4C2-6B9F83467F9B}"/>
                  </a:ext>
                </a:extLst>
              </p14:cNvPr>
              <p14:cNvContentPartPr/>
              <p14:nvPr/>
            </p14:nvContentPartPr>
            <p14:xfrm>
              <a:off x="379198" y="1768158"/>
              <a:ext cx="1775520" cy="2795760"/>
            </p14:xfrm>
          </p:contentPart>
        </mc:Choice>
        <mc:Fallback xmlns="">
          <p:pic>
            <p:nvPicPr>
              <p:cNvPr id="13" name="Ink 12">
                <a:extLst>
                  <a:ext uri="{FF2B5EF4-FFF2-40B4-BE49-F238E27FC236}">
                    <a16:creationId xmlns:a16="http://schemas.microsoft.com/office/drawing/2014/main" id="{DCC4D2F0-E82D-71D9-D4C2-6B9F83467F9B}"/>
                  </a:ext>
                </a:extLst>
              </p:cNvPr>
              <p:cNvPicPr/>
              <p:nvPr/>
            </p:nvPicPr>
            <p:blipFill>
              <a:blip r:embed="rId17"/>
              <a:stretch>
                <a:fillRect/>
              </a:stretch>
            </p:blipFill>
            <p:spPr>
              <a:xfrm>
                <a:off x="316198" y="1705158"/>
                <a:ext cx="1901160" cy="2921400"/>
              </a:xfrm>
              <a:prstGeom prst="rect">
                <a:avLst/>
              </a:prstGeom>
            </p:spPr>
          </p:pic>
        </mc:Fallback>
      </mc:AlternateContent>
      <p:pic>
        <p:nvPicPr>
          <p:cNvPr id="2050" name="Picture 2" descr="A Comprehensive List of Fastest Accelerating Production Cars | dubizzle">
            <a:extLst>
              <a:ext uri="{FF2B5EF4-FFF2-40B4-BE49-F238E27FC236}">
                <a16:creationId xmlns:a16="http://schemas.microsoft.com/office/drawing/2014/main" id="{D09210AC-78D1-E181-43DC-D08A598BE04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86733" y="1157958"/>
            <a:ext cx="3312248" cy="20701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ntage Car Fiesta from Jan 26 to 28 | Mumbai News - The Indian Express">
            <a:extLst>
              <a:ext uri="{FF2B5EF4-FFF2-40B4-BE49-F238E27FC236}">
                <a16:creationId xmlns:a16="http://schemas.microsoft.com/office/drawing/2014/main" id="{10BC43D0-9E00-C4D4-B474-C962920BEE93}"/>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8223" y="3729147"/>
            <a:ext cx="3410758" cy="191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45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257175" y="603665"/>
            <a:ext cx="5528945" cy="612775"/>
          </a:xfrm>
        </p:spPr>
        <p:txBody>
          <a:bodyPr>
            <a:normAutofit/>
          </a:bodyPr>
          <a:lstStyle/>
          <a:p>
            <a:r>
              <a:rPr lang="en-US" sz="2800" dirty="0">
                <a:latin typeface="Times New Roman" panose="02020603050405020304" pitchFamily="18" charset="0"/>
                <a:cs typeface="Times New Roman" panose="02020603050405020304" pitchFamily="18" charset="0"/>
              </a:rPr>
              <a:t>Data Structure and Description</a:t>
            </a:r>
            <a:endParaRPr lang="en-IN"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94C5A5E-7ACE-6EB6-28D9-FF55E664BD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5882" y="228601"/>
            <a:ext cx="5409607" cy="2638356"/>
          </a:xfrm>
        </p:spPr>
      </p:pic>
      <p:pic>
        <p:nvPicPr>
          <p:cNvPr id="11" name="Picture 10">
            <a:extLst>
              <a:ext uri="{FF2B5EF4-FFF2-40B4-BE49-F238E27FC236}">
                <a16:creationId xmlns:a16="http://schemas.microsoft.com/office/drawing/2014/main" id="{2E8A9248-CFCC-30CE-0344-B405D00AB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895" y="3142972"/>
            <a:ext cx="5465594" cy="2330034"/>
          </a:xfrm>
          <a:prstGeom prst="rect">
            <a:avLst/>
          </a:prstGeom>
        </p:spPr>
      </p:pic>
      <p:sp>
        <p:nvSpPr>
          <p:cNvPr id="12" name="TextBox 11">
            <a:extLst>
              <a:ext uri="{FF2B5EF4-FFF2-40B4-BE49-F238E27FC236}">
                <a16:creationId xmlns:a16="http://schemas.microsoft.com/office/drawing/2014/main" id="{90C5D31D-E5C5-125E-C665-C904A2AB3E5B}"/>
              </a:ext>
            </a:extLst>
          </p:cNvPr>
          <p:cNvSpPr txBox="1"/>
          <p:nvPr/>
        </p:nvSpPr>
        <p:spPr>
          <a:xfrm>
            <a:off x="257175" y="1216440"/>
            <a:ext cx="5528944" cy="5078313"/>
          </a:xfrm>
          <a:prstGeom prst="rect">
            <a:avLst/>
          </a:prstGeom>
          <a:noFill/>
        </p:spPr>
        <p:txBody>
          <a:bodyPr wrap="square" rtlCol="0">
            <a:spAutoFit/>
          </a:bodyPr>
          <a:lstStyle/>
          <a:p>
            <a:pPr marL="342900" indent="-342900">
              <a:buFont typeface="+mj-lt"/>
              <a:buAutoNum type="arabicParenR"/>
            </a:pPr>
            <a:r>
              <a:rPr lang="en-US" b="0" dirty="0">
                <a:solidFill>
                  <a:schemeClr val="bg2">
                    <a:lumMod val="10000"/>
                  </a:schemeClr>
                </a:solidFill>
                <a:effectLst/>
                <a:latin typeface="Times New Roman" panose="02020603050405020304" pitchFamily="18" charset="0"/>
                <a:cs typeface="Times New Roman" panose="02020603050405020304" pitchFamily="18" charset="0"/>
              </a:rPr>
              <a:t>There are 389 columns and 9 rows in the data.</a:t>
            </a:r>
          </a:p>
          <a:p>
            <a:pPr marL="342900" indent="-342900">
              <a:buFont typeface="+mj-lt"/>
              <a:buAutoNum type="arabicParenR"/>
            </a:pPr>
            <a:endParaRPr lang="en-US"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indent="-342900">
              <a:buFont typeface="+mj-lt"/>
              <a:buAutoNum type="arabicParenR"/>
            </a:pPr>
            <a:r>
              <a:rPr lang="en-US" b="0" dirty="0">
                <a:solidFill>
                  <a:schemeClr val="bg2">
                    <a:lumMod val="10000"/>
                  </a:schemeClr>
                </a:solidFill>
                <a:effectLst/>
                <a:latin typeface="Times New Roman" panose="02020603050405020304" pitchFamily="18" charset="0"/>
                <a:cs typeface="Times New Roman" panose="02020603050405020304" pitchFamily="18" charset="0"/>
              </a:rPr>
              <a:t>The data belongs to vintage cars as the year of manufacturing is between 1970-1982.</a:t>
            </a:r>
          </a:p>
          <a:p>
            <a:pPr marL="342900" indent="-342900">
              <a:buFont typeface="+mj-lt"/>
              <a:buAutoNum type="arabicParenR"/>
            </a:pPr>
            <a:endParaRPr lang="en-US"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indent="-342900">
              <a:buFont typeface="+mj-lt"/>
              <a:buAutoNum type="arabicParenR"/>
            </a:pPr>
            <a:r>
              <a:rPr lang="en-US" b="0" dirty="0">
                <a:solidFill>
                  <a:schemeClr val="bg2">
                    <a:lumMod val="10000"/>
                  </a:schemeClr>
                </a:solidFill>
                <a:effectLst/>
                <a:latin typeface="Times New Roman" panose="02020603050405020304" pitchFamily="18" charset="0"/>
                <a:cs typeface="Times New Roman" panose="02020603050405020304" pitchFamily="18" charset="0"/>
              </a:rPr>
              <a:t>There are vehicles that have 3 cylinders to a range of 8 cylinders.</a:t>
            </a:r>
          </a:p>
          <a:p>
            <a:pPr marL="342900" indent="-342900">
              <a:buFont typeface="+mj-lt"/>
              <a:buAutoNum type="arabicParenR"/>
            </a:pPr>
            <a:endParaRPr lang="en-US"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indent="-342900">
              <a:buFont typeface="+mj-lt"/>
              <a:buAutoNum type="arabicParenR"/>
            </a:pPr>
            <a:r>
              <a:rPr lang="en-US" b="0" dirty="0">
                <a:solidFill>
                  <a:schemeClr val="bg2">
                    <a:lumMod val="10000"/>
                  </a:schemeClr>
                </a:solidFill>
                <a:effectLst/>
                <a:latin typeface="Times New Roman" panose="02020603050405020304" pitchFamily="18" charset="0"/>
                <a:cs typeface="Times New Roman" panose="02020603050405020304" pitchFamily="18" charset="0"/>
              </a:rPr>
              <a:t>The mpg column is our dependent variable('y’).</a:t>
            </a:r>
          </a:p>
          <a:p>
            <a:pPr marL="342900" indent="-342900">
              <a:buFont typeface="+mj-lt"/>
              <a:buAutoNum type="arabicParenR"/>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b="0" dirty="0">
                <a:solidFill>
                  <a:schemeClr val="bg2">
                    <a:lumMod val="10000"/>
                  </a:schemeClr>
                </a:solidFill>
                <a:effectLst/>
                <a:latin typeface="Times New Roman" panose="02020603050405020304" pitchFamily="18" charset="0"/>
                <a:cs typeface="Times New Roman" panose="02020603050405020304" pitchFamily="18" charset="0"/>
              </a:rPr>
              <a:t>The displacement column is the CC of the vehicle which ranges from 68CC up to 455 CC.</a:t>
            </a:r>
          </a:p>
          <a:p>
            <a:pPr marL="342900" indent="-342900">
              <a:buFont typeface="+mj-lt"/>
              <a:buAutoNum type="arabicParenR"/>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b="0" dirty="0">
                <a:solidFill>
                  <a:schemeClr val="bg2">
                    <a:lumMod val="10000"/>
                  </a:schemeClr>
                </a:solidFill>
                <a:effectLst/>
                <a:latin typeface="Times New Roman" panose="02020603050405020304" pitchFamily="18" charset="0"/>
                <a:cs typeface="Times New Roman" panose="02020603050405020304" pitchFamily="18" charset="0"/>
              </a:rPr>
              <a:t>The weight of the car would play an important role as the more the weight of the car more the fuel would be required to run it.</a:t>
            </a:r>
          </a:p>
          <a:p>
            <a:endParaRPr lang="en-US"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indent="-342900">
              <a:buFont typeface="+mj-lt"/>
              <a:buAutoNum type="arabicParenR"/>
            </a:pPr>
            <a:endParaRPr lang="en-IN" dirty="0"/>
          </a:p>
        </p:txBody>
      </p:sp>
    </p:spTree>
    <p:extLst>
      <p:ext uri="{BB962C8B-B14F-4D97-AF65-F5344CB8AC3E}">
        <p14:creationId xmlns:p14="http://schemas.microsoft.com/office/powerpoint/2010/main" val="87697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257175" y="603665"/>
            <a:ext cx="5528945" cy="612775"/>
          </a:xfrm>
        </p:spPr>
        <p:txBody>
          <a:bodyPr/>
          <a:lstStyle/>
          <a:p>
            <a:r>
              <a:rPr lang="en-US" dirty="0">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B42BC9B-45FE-4297-6FD3-C24E57D4C59A}"/>
              </a:ext>
            </a:extLst>
          </p:cNvPr>
          <p:cNvSpPr txBox="1"/>
          <p:nvPr/>
        </p:nvSpPr>
        <p:spPr>
          <a:xfrm>
            <a:off x="257175" y="1343025"/>
            <a:ext cx="5584932" cy="249299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Dropping unnecessary features-</a:t>
            </a:r>
          </a:p>
          <a:p>
            <a:endParaRPr lang="en-IN" sz="24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We would drop the ‘</a:t>
            </a:r>
            <a:r>
              <a:rPr lang="en-IN" dirty="0" err="1">
                <a:latin typeface="Times New Roman" panose="02020603050405020304" pitchFamily="18" charset="0"/>
                <a:cs typeface="Times New Roman" panose="02020603050405020304" pitchFamily="18" charset="0"/>
              </a:rPr>
              <a:t>car_name</a:t>
            </a:r>
            <a:r>
              <a:rPr lang="en-IN" dirty="0">
                <a:latin typeface="Times New Roman" panose="02020603050405020304" pitchFamily="18" charset="0"/>
                <a:cs typeface="Times New Roman" panose="02020603050405020304" pitchFamily="18" charset="0"/>
              </a:rPr>
              <a:t>’ feature as they have no actual effect on the dataset and would falsely affect the predictions of the data.</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 are no other features which are needed to be dropped from the data-set.</a:t>
            </a:r>
          </a:p>
        </p:txBody>
      </p:sp>
      <p:pic>
        <p:nvPicPr>
          <p:cNvPr id="13" name="Content Placeholder 6">
            <a:extLst>
              <a:ext uri="{FF2B5EF4-FFF2-40B4-BE49-F238E27FC236}">
                <a16:creationId xmlns:a16="http://schemas.microsoft.com/office/drawing/2014/main" id="{1185F07F-A595-EA1B-D9E6-32C765CB9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5218" y="1781176"/>
            <a:ext cx="5409607" cy="2638356"/>
          </a:xfrm>
        </p:spPr>
      </p:pic>
    </p:spTree>
    <p:extLst>
      <p:ext uri="{BB962C8B-B14F-4D97-AF65-F5344CB8AC3E}">
        <p14:creationId xmlns:p14="http://schemas.microsoft.com/office/powerpoint/2010/main" val="134442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257175" y="603665"/>
            <a:ext cx="5528945" cy="612775"/>
          </a:xfrm>
        </p:spPr>
        <p:txBody>
          <a:bodyPr/>
          <a:lstStyle/>
          <a:p>
            <a:r>
              <a:rPr lang="en-US" dirty="0">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052DE52D-FD86-D81D-AB1B-34A27EA227E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5450" y="257066"/>
            <a:ext cx="4264025" cy="2813677"/>
          </a:xfrm>
        </p:spPr>
      </p:pic>
      <p:pic>
        <p:nvPicPr>
          <p:cNvPr id="9" name="Picture 8">
            <a:extLst>
              <a:ext uri="{FF2B5EF4-FFF2-40B4-BE49-F238E27FC236}">
                <a16:creationId xmlns:a16="http://schemas.microsoft.com/office/drawing/2014/main" id="{FE181DAE-1118-7630-E908-E767A69377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9894" y="3225434"/>
            <a:ext cx="2921892" cy="3375500"/>
          </a:xfrm>
          <a:prstGeom prst="rect">
            <a:avLst/>
          </a:prstGeom>
        </p:spPr>
      </p:pic>
      <p:sp>
        <p:nvSpPr>
          <p:cNvPr id="10" name="TextBox 9">
            <a:extLst>
              <a:ext uri="{FF2B5EF4-FFF2-40B4-BE49-F238E27FC236}">
                <a16:creationId xmlns:a16="http://schemas.microsoft.com/office/drawing/2014/main" id="{BB42BC9B-45FE-4297-6FD3-C24E57D4C59A}"/>
              </a:ext>
            </a:extLst>
          </p:cNvPr>
          <p:cNvSpPr txBox="1"/>
          <p:nvPr/>
        </p:nvSpPr>
        <p:spPr>
          <a:xfrm>
            <a:off x="257175" y="1343025"/>
            <a:ext cx="5584932" cy="276998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Horsepower feature-</a:t>
            </a:r>
          </a:p>
          <a:p>
            <a:endParaRPr lang="en-IN" sz="24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horsepower feature had ‘?’ in three rows which were filled as ‘nan’ values using the NumPy library, and then the nan values were filled with median values as the feature was right-skewed.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columns in the missing values were filled because the data had a very low number of rows.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82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257175" y="603665"/>
            <a:ext cx="5528945" cy="612775"/>
          </a:xfrm>
        </p:spPr>
        <p:txBody>
          <a:bodyPr/>
          <a:lstStyle/>
          <a:p>
            <a:r>
              <a:rPr lang="en-US" dirty="0">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B42BC9B-45FE-4297-6FD3-C24E57D4C59A}"/>
              </a:ext>
            </a:extLst>
          </p:cNvPr>
          <p:cNvSpPr txBox="1"/>
          <p:nvPr/>
        </p:nvSpPr>
        <p:spPr>
          <a:xfrm>
            <a:off x="257175" y="1343025"/>
            <a:ext cx="5584932" cy="344709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3) Label Encoding categorical columns-</a:t>
            </a:r>
          </a:p>
          <a:p>
            <a:endParaRPr lang="en-IN" sz="2400" dirty="0">
              <a:latin typeface="Times New Roman" panose="02020603050405020304" pitchFamily="18" charset="0"/>
              <a:cs typeface="Times New Roman" panose="02020603050405020304" pitchFamily="18" charset="0"/>
            </a:endParaRPr>
          </a:p>
          <a:p>
            <a:r>
              <a:rPr lang="en-US" sz="1600" b="0" dirty="0">
                <a:solidFill>
                  <a:schemeClr val="bg2">
                    <a:lumMod val="10000"/>
                  </a:schemeClr>
                </a:solidFill>
                <a:effectLst/>
                <a:latin typeface="Times New Roman" panose="02020603050405020304" pitchFamily="18" charset="0"/>
                <a:cs typeface="Times New Roman" panose="02020603050405020304" pitchFamily="18" charset="0"/>
              </a:rPr>
              <a:t>Label Encoding the ‘</a:t>
            </a:r>
            <a:r>
              <a:rPr lang="en-US" sz="1600" b="0" dirty="0" err="1">
                <a:solidFill>
                  <a:schemeClr val="bg2">
                    <a:lumMod val="10000"/>
                  </a:schemeClr>
                </a:solidFill>
                <a:effectLst/>
                <a:latin typeface="Times New Roman" panose="02020603050405020304" pitchFamily="18" charset="0"/>
                <a:cs typeface="Times New Roman" panose="02020603050405020304" pitchFamily="18" charset="0"/>
              </a:rPr>
              <a:t>model_year</a:t>
            </a:r>
            <a:r>
              <a:rPr lang="en-US" sz="1600" b="0" dirty="0">
                <a:solidFill>
                  <a:schemeClr val="bg2">
                    <a:lumMod val="10000"/>
                  </a:schemeClr>
                </a:solidFill>
                <a:effectLst/>
                <a:latin typeface="Times New Roman" panose="02020603050405020304" pitchFamily="18" charset="0"/>
                <a:cs typeface="Times New Roman" panose="02020603050405020304" pitchFamily="18" charset="0"/>
              </a:rPr>
              <a:t>’ feature because it consists of the manufacturing year of the vehicle so the values in the features do not consist of any actual mathematical meaning of its own.</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Standardizing columns-</a:t>
            </a:r>
          </a:p>
          <a:p>
            <a:endParaRPr lang="en-US" sz="1800" dirty="0">
              <a:latin typeface="Times New Roman" panose="02020603050405020304" pitchFamily="18" charset="0"/>
              <a:cs typeface="Times New Roman" panose="02020603050405020304" pitchFamily="18" charset="0"/>
            </a:endParaRPr>
          </a:p>
          <a:p>
            <a:r>
              <a:rPr lang="en-US" sz="1600" b="0" dirty="0">
                <a:solidFill>
                  <a:schemeClr val="bg2">
                    <a:lumMod val="10000"/>
                  </a:schemeClr>
                </a:solidFill>
                <a:effectLst/>
                <a:latin typeface="Times New Roman" panose="02020603050405020304" pitchFamily="18" charset="0"/>
                <a:cs typeface="Times New Roman" panose="02020603050405020304" pitchFamily="18" charset="0"/>
              </a:rPr>
              <a:t>Standardizing the weight column as the values are very high compared to other columns.</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BD0019B-87A6-0D93-E3AE-0CAB62817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875" y="1278645"/>
            <a:ext cx="5867400" cy="1310875"/>
          </a:xfrm>
          <a:prstGeom prst="rect">
            <a:avLst/>
          </a:prstGeom>
        </p:spPr>
      </p:pic>
      <p:pic>
        <p:nvPicPr>
          <p:cNvPr id="8" name="Picture 7">
            <a:extLst>
              <a:ext uri="{FF2B5EF4-FFF2-40B4-BE49-F238E27FC236}">
                <a16:creationId xmlns:a16="http://schemas.microsoft.com/office/drawing/2014/main" id="{EB06AE9D-4FBA-602B-D3CC-BCA84D611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895" y="4000830"/>
            <a:ext cx="5584933" cy="1260110"/>
          </a:xfrm>
          <a:prstGeom prst="rect">
            <a:avLst/>
          </a:prstGeom>
        </p:spPr>
      </p:pic>
    </p:spTree>
    <p:extLst>
      <p:ext uri="{BB962C8B-B14F-4D97-AF65-F5344CB8AC3E}">
        <p14:creationId xmlns:p14="http://schemas.microsoft.com/office/powerpoint/2010/main" val="1795914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E779-7B43-2CF3-E7CF-56946348895F}"/>
              </a:ext>
            </a:extLst>
          </p:cNvPr>
          <p:cNvSpPr>
            <a:spLocks noGrp="1"/>
          </p:cNvSpPr>
          <p:nvPr>
            <p:ph type="title"/>
          </p:nvPr>
        </p:nvSpPr>
        <p:spPr/>
        <p:txBody>
          <a:bodyPr/>
          <a:lstStyle/>
          <a:p>
            <a:r>
              <a:rPr lang="en-US" dirty="0"/>
              <a:t>Exploratory Data Analysis (EDA)</a:t>
            </a:r>
            <a:endParaRPr lang="en-IN" dirty="0"/>
          </a:p>
        </p:txBody>
      </p:sp>
      <p:pic>
        <p:nvPicPr>
          <p:cNvPr id="2050" name="Picture 2">
            <a:extLst>
              <a:ext uri="{FF2B5EF4-FFF2-40B4-BE49-F238E27FC236}">
                <a16:creationId xmlns:a16="http://schemas.microsoft.com/office/drawing/2014/main" id="{98A6A922-639C-FCE5-68AE-4322829A227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34590" y="1439660"/>
            <a:ext cx="3455391" cy="35393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CE287A-7B5A-0D04-1BE7-6115A9C64405}"/>
              </a:ext>
            </a:extLst>
          </p:cNvPr>
          <p:cNvSpPr txBox="1"/>
          <p:nvPr/>
        </p:nvSpPr>
        <p:spPr>
          <a:xfrm rot="10800000" flipV="1">
            <a:off x="438149" y="5202257"/>
            <a:ext cx="5248275" cy="1077218"/>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As the number of cylinders increases, the displacement also rises. Therefore, we can conclude that the number of cylinders is positively correlated with the vehicle's displacement.</a:t>
            </a:r>
            <a:endParaRPr lang="en-IN" sz="1600"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C1428C0F-57A3-D98A-26EA-235C88D886E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580910" y="1726992"/>
            <a:ext cx="3363315" cy="32520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66F4A5-D8BE-21E6-A5D5-44D4E07EE87E}"/>
              </a:ext>
            </a:extLst>
          </p:cNvPr>
          <p:cNvSpPr txBox="1"/>
          <p:nvPr/>
        </p:nvSpPr>
        <p:spPr>
          <a:xfrm>
            <a:off x="6505578" y="5274675"/>
            <a:ext cx="5391147" cy="830997"/>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As the number of cylinders increases, the mileage of the vehicles decreases. This indicates that the 'y' variable is negatively correlated with the number of cylinders.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751145"/>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8402</TotalTime>
  <Words>962</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BIA Template</vt:lpstr>
      <vt:lpstr>PowerPoint Presentation</vt:lpstr>
      <vt:lpstr>Introduction</vt:lpstr>
      <vt:lpstr>Agenda</vt:lpstr>
      <vt:lpstr>Data Fields in the data.</vt:lpstr>
      <vt:lpstr>Data Structure and Description</vt:lpstr>
      <vt:lpstr>Pre-Processing</vt:lpstr>
      <vt:lpstr>Pre-Processing</vt:lpstr>
      <vt:lpstr>Pre-Processing</vt:lpstr>
      <vt:lpstr>Exploratory Data Analysis (EDA)</vt:lpstr>
      <vt:lpstr>Exploratory Data Analysis (EDA)</vt:lpstr>
      <vt:lpstr>Model selection and Evaluation Metrics</vt:lpstr>
      <vt:lpstr>PowerPoint Presentation</vt:lpstr>
      <vt:lpstr>Findings from the Power-BI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Mayur Shetty</cp:lastModifiedBy>
  <cp:revision>2260</cp:revision>
  <dcterms:created xsi:type="dcterms:W3CDTF">2020-12-23T13:36:00Z</dcterms:created>
  <dcterms:modified xsi:type="dcterms:W3CDTF">2024-06-08T07:20:37Z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