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0" r:id="rId3"/>
    <p:sldId id="274" r:id="rId4"/>
    <p:sldId id="268" r:id="rId5"/>
    <p:sldId id="272" r:id="rId6"/>
    <p:sldId id="273" r:id="rId7"/>
    <p:sldId id="275" r:id="rId8"/>
    <p:sldId id="276" r:id="rId9"/>
    <p:sldId id="27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E3B"/>
    <a:srgbClr val="E83838"/>
    <a:srgbClr val="ED5F5F"/>
    <a:srgbClr val="D64545"/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D77E5-A4E9-212A-0C24-89C7C1BE37BF}" v="2" dt="2023-09-15T06:45:51.525"/>
    <p1510:client id="{18D80DC7-8232-18AE-4DE1-575A9D9DA78E}" v="50" vWet="51" dt="2023-09-15T08:55:34.100"/>
    <p1510:client id="{297CA50B-4E15-201E-DB76-E127E1054EA9}" v="1200" dt="2023-09-15T08:49:47.718"/>
    <p1510:client id="{70B750A7-D306-13C0-5110-075FFD192F0E}" v="15" dt="2023-09-15T05:33:35.485"/>
    <p1510:client id="{9B13A92E-04B2-9FCF-EBC4-F0F40273997A}" v="5" dt="2023-09-15T08:05:42.723"/>
    <p1510:client id="{C03B7582-54D6-EDD5-9204-EAB1239FFE68}" v="1" dt="2023-09-15T06:34:20.906"/>
    <p1510:client id="{CD839CC0-A6E3-468E-B8AB-EECB097AA861}" v="2102" dt="2023-09-15T09:04:56.053"/>
    <p1510:client id="{E729C245-71D8-A7DF-6E80-8AB73DBAAC92}" v="2" dt="2023-09-15T08:49:55.504"/>
    <p1510:client id="{F45B44C1-BCF0-5F55-CC8C-D8B5E2E42128}" v="2243" dt="2023-09-15T06:24:3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E2736-BC53-4142-829B-1767B6090DA2}" type="doc">
      <dgm:prSet loTypeId="urn:microsoft.com/office/officeart/2018/2/layout/IconLabel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9D7046-D9D8-493C-BD1D-CEAE1718B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Introduction​</a:t>
          </a:r>
        </a:p>
      </dgm:t>
    </dgm:pt>
    <dgm:pt modelId="{30B88B7C-0A82-4103-9811-EFC20B28EF39}" type="parTrans" cxnId="{EED8DD1F-D1C9-4598-B4FA-51883DFE5039}">
      <dgm:prSet/>
      <dgm:spPr/>
      <dgm:t>
        <a:bodyPr/>
        <a:lstStyle/>
        <a:p>
          <a:endParaRPr lang="en-US"/>
        </a:p>
      </dgm:t>
    </dgm:pt>
    <dgm:pt modelId="{C4BA3D10-2954-42B1-9E4F-EE5EF51D8B71}" type="sibTrans" cxnId="{EED8DD1F-D1C9-4598-B4FA-51883DFE5039}">
      <dgm:prSet/>
      <dgm:spPr/>
      <dgm:t>
        <a:bodyPr/>
        <a:lstStyle/>
        <a:p>
          <a:endParaRPr lang="en-US"/>
        </a:p>
      </dgm:t>
    </dgm:pt>
    <dgm:pt modelId="{6A92B73D-647C-4800-8ED2-168EF254D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Technical Stack​</a:t>
          </a:r>
        </a:p>
      </dgm:t>
    </dgm:pt>
    <dgm:pt modelId="{AFA1030C-B4F5-4DBF-8087-70BFCAE9B96E}" type="parTrans" cxnId="{D97E7785-E03F-4B9B-84BB-A26BBCD73179}">
      <dgm:prSet/>
      <dgm:spPr/>
      <dgm:t>
        <a:bodyPr/>
        <a:lstStyle/>
        <a:p>
          <a:endParaRPr lang="en-US"/>
        </a:p>
      </dgm:t>
    </dgm:pt>
    <dgm:pt modelId="{9947AE00-7023-4B28-89E6-7D9A6B9B5BE4}" type="sibTrans" cxnId="{D97E7785-E03F-4B9B-84BB-A26BBCD73179}">
      <dgm:prSet/>
      <dgm:spPr/>
      <dgm:t>
        <a:bodyPr/>
        <a:lstStyle/>
        <a:p>
          <a:endParaRPr lang="en-US"/>
        </a:p>
      </dgm:t>
    </dgm:pt>
    <dgm:pt modelId="{E3D73110-E2C8-42AF-B3E5-830EBC6A9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Data Model​</a:t>
          </a:r>
        </a:p>
      </dgm:t>
    </dgm:pt>
    <dgm:pt modelId="{A85E722F-6EBC-431D-8F1F-25DD02BC7865}" type="parTrans" cxnId="{C21E769F-8713-4BAA-B377-C83B0E89BCF1}">
      <dgm:prSet/>
      <dgm:spPr/>
      <dgm:t>
        <a:bodyPr/>
        <a:lstStyle/>
        <a:p>
          <a:endParaRPr lang="en-US"/>
        </a:p>
      </dgm:t>
    </dgm:pt>
    <dgm:pt modelId="{87612A88-90DA-4C6E-B0BB-C2D7C910D300}" type="sibTrans" cxnId="{C21E769F-8713-4BAA-B377-C83B0E89BCF1}">
      <dgm:prSet/>
      <dgm:spPr/>
      <dgm:t>
        <a:bodyPr/>
        <a:lstStyle/>
        <a:p>
          <a:endParaRPr lang="en-US"/>
        </a:p>
      </dgm:t>
    </dgm:pt>
    <dgm:pt modelId="{4857E163-206E-4D90-A384-644F8D781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Demo​</a:t>
          </a:r>
        </a:p>
      </dgm:t>
    </dgm:pt>
    <dgm:pt modelId="{9AFF9141-0762-4D0F-B075-F99C2EE7A114}" type="parTrans" cxnId="{80D667F9-AE46-4D7D-BB14-1E1575475809}">
      <dgm:prSet/>
      <dgm:spPr/>
      <dgm:t>
        <a:bodyPr/>
        <a:lstStyle/>
        <a:p>
          <a:endParaRPr lang="en-US"/>
        </a:p>
      </dgm:t>
    </dgm:pt>
    <dgm:pt modelId="{8DE656E9-04AF-4764-9A07-CB07341FFA64}" type="sibTrans" cxnId="{80D667F9-AE46-4D7D-BB14-1E1575475809}">
      <dgm:prSet/>
      <dgm:spPr/>
      <dgm:t>
        <a:bodyPr/>
        <a:lstStyle/>
        <a:p>
          <a:endParaRPr lang="en-US"/>
        </a:p>
      </dgm:t>
    </dgm:pt>
    <dgm:pt modelId="{1D9370E8-57D2-4AE4-ADD6-7AF0ACF35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Future Scope​</a:t>
          </a:r>
        </a:p>
      </dgm:t>
    </dgm:pt>
    <dgm:pt modelId="{92B498EB-51EA-41FE-A92B-41AC78216ADA}" type="parTrans" cxnId="{7DFCB379-1C02-4F95-95CC-47111478964C}">
      <dgm:prSet/>
      <dgm:spPr/>
      <dgm:t>
        <a:bodyPr/>
        <a:lstStyle/>
        <a:p>
          <a:endParaRPr lang="en-US"/>
        </a:p>
      </dgm:t>
    </dgm:pt>
    <dgm:pt modelId="{112BE8D7-E205-4FEF-AF78-CDEB997DA051}" type="sibTrans" cxnId="{7DFCB379-1C02-4F95-95CC-47111478964C}">
      <dgm:prSet/>
      <dgm:spPr/>
      <dgm:t>
        <a:bodyPr/>
        <a:lstStyle/>
        <a:p>
          <a:endParaRPr lang="en-US"/>
        </a:p>
      </dgm:t>
    </dgm:pt>
    <dgm:pt modelId="{4A3374D2-D89F-4593-9DDB-08B8EC102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Conclusion​</a:t>
          </a:r>
        </a:p>
      </dgm:t>
    </dgm:pt>
    <dgm:pt modelId="{182FF15E-3AB1-4DB5-A832-A25AF5EC7CF7}" type="parTrans" cxnId="{696FAED8-ED25-492C-9DE1-27C89C88E177}">
      <dgm:prSet/>
      <dgm:spPr/>
      <dgm:t>
        <a:bodyPr/>
        <a:lstStyle/>
        <a:p>
          <a:endParaRPr lang="en-US"/>
        </a:p>
      </dgm:t>
    </dgm:pt>
    <dgm:pt modelId="{BB39ED8D-5861-4E40-A153-DDC2BE873814}" type="sibTrans" cxnId="{696FAED8-ED25-492C-9DE1-27C89C88E177}">
      <dgm:prSet/>
      <dgm:spPr/>
      <dgm:t>
        <a:bodyPr/>
        <a:lstStyle/>
        <a:p>
          <a:endParaRPr lang="en-US"/>
        </a:p>
      </dgm:t>
    </dgm:pt>
    <dgm:pt modelId="{624DE18D-E686-41BC-933F-5535510F1BD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ShellMedium"/>
            </a:rPr>
            <a:t>Requirements</a:t>
          </a:r>
        </a:p>
      </dgm:t>
    </dgm:pt>
    <dgm:pt modelId="{B82C88A0-26E9-4577-A134-5E38E42FE278}" type="parTrans" cxnId="{828693F3-DDAE-4D30-9AAE-EBBD4185B44B}">
      <dgm:prSet/>
      <dgm:spPr/>
      <dgm:t>
        <a:bodyPr/>
        <a:lstStyle/>
        <a:p>
          <a:endParaRPr lang="en-US"/>
        </a:p>
      </dgm:t>
    </dgm:pt>
    <dgm:pt modelId="{073926AC-9F05-4D74-A89F-5646828C249C}" type="sibTrans" cxnId="{828693F3-DDAE-4D30-9AAE-EBBD4185B44B}">
      <dgm:prSet/>
      <dgm:spPr/>
      <dgm:t>
        <a:bodyPr/>
        <a:lstStyle/>
        <a:p>
          <a:endParaRPr lang="en-US"/>
        </a:p>
      </dgm:t>
    </dgm:pt>
    <dgm:pt modelId="{819EFFE8-40C4-40F4-A4DF-2B8042389863}" type="pres">
      <dgm:prSet presAssocID="{851E2736-BC53-4142-829B-1767B6090DA2}" presName="root" presStyleCnt="0">
        <dgm:presLayoutVars>
          <dgm:dir/>
          <dgm:resizeHandles val="exact"/>
        </dgm:presLayoutVars>
      </dgm:prSet>
      <dgm:spPr/>
    </dgm:pt>
    <dgm:pt modelId="{283FE2BB-8ED9-456A-868B-18C8D62E6B41}" type="pres">
      <dgm:prSet presAssocID="{749D7046-D9D8-493C-BD1D-CEAE1718B2DB}" presName="compNode" presStyleCnt="0"/>
      <dgm:spPr/>
    </dgm:pt>
    <dgm:pt modelId="{A353D5FD-BB38-488C-A827-E38233044312}" type="pres">
      <dgm:prSet presAssocID="{749D7046-D9D8-493C-BD1D-CEAE1718B2D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1AD0A095-5759-4CEE-9A73-0751E8FEA0B6}" type="pres">
      <dgm:prSet presAssocID="{749D7046-D9D8-493C-BD1D-CEAE1718B2DB}" presName="spaceRect" presStyleCnt="0"/>
      <dgm:spPr/>
    </dgm:pt>
    <dgm:pt modelId="{B258E2DB-866C-433E-A1C9-FA5E3CD5EC9F}" type="pres">
      <dgm:prSet presAssocID="{749D7046-D9D8-493C-BD1D-CEAE1718B2DB}" presName="textRect" presStyleLbl="revTx" presStyleIdx="0" presStyleCnt="7">
        <dgm:presLayoutVars>
          <dgm:chMax val="1"/>
          <dgm:chPref val="1"/>
        </dgm:presLayoutVars>
      </dgm:prSet>
      <dgm:spPr/>
    </dgm:pt>
    <dgm:pt modelId="{6EAB4FDD-FDAA-4008-8698-077494A7BCE1}" type="pres">
      <dgm:prSet presAssocID="{C4BA3D10-2954-42B1-9E4F-EE5EF51D8B71}" presName="sibTrans" presStyleCnt="0"/>
      <dgm:spPr/>
    </dgm:pt>
    <dgm:pt modelId="{F2B0F492-2524-4653-AA1C-95465B465C91}" type="pres">
      <dgm:prSet presAssocID="{6A92B73D-647C-4800-8ED2-168EF254DCFD}" presName="compNode" presStyleCnt="0"/>
      <dgm:spPr/>
    </dgm:pt>
    <dgm:pt modelId="{3CCD8B29-863E-4F9A-AAEB-78AFC598598A}" type="pres">
      <dgm:prSet presAssocID="{6A92B73D-647C-4800-8ED2-168EF254DCF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 Item Bug"/>
        </a:ext>
      </dgm:extLst>
    </dgm:pt>
    <dgm:pt modelId="{034BDF2E-E405-4168-8C32-ED791CAF39EC}" type="pres">
      <dgm:prSet presAssocID="{6A92B73D-647C-4800-8ED2-168EF254DCFD}" presName="spaceRect" presStyleCnt="0"/>
      <dgm:spPr/>
    </dgm:pt>
    <dgm:pt modelId="{4EBC2E51-22B2-4685-A84E-5231D2A1D60E}" type="pres">
      <dgm:prSet presAssocID="{6A92B73D-647C-4800-8ED2-168EF254DCFD}" presName="textRect" presStyleLbl="revTx" presStyleIdx="1" presStyleCnt="7">
        <dgm:presLayoutVars>
          <dgm:chMax val="1"/>
          <dgm:chPref val="1"/>
        </dgm:presLayoutVars>
      </dgm:prSet>
      <dgm:spPr/>
    </dgm:pt>
    <dgm:pt modelId="{7B116973-0F52-434E-88AF-FDBA6C88F647}" type="pres">
      <dgm:prSet presAssocID="{9947AE00-7023-4B28-89E6-7D9A6B9B5BE4}" presName="sibTrans" presStyleCnt="0"/>
      <dgm:spPr/>
    </dgm:pt>
    <dgm:pt modelId="{8EBB904B-A644-4B08-BE73-8772CED1236A}" type="pres">
      <dgm:prSet presAssocID="{624DE18D-E686-41BC-933F-5535510F1BD0}" presName="compNode" presStyleCnt="0"/>
      <dgm:spPr/>
    </dgm:pt>
    <dgm:pt modelId="{6E45260F-ED42-40BD-9AF7-5A7FBF50CE03}" type="pres">
      <dgm:prSet presAssocID="{624DE18D-E686-41BC-933F-5535510F1BD0}" presName="iconRect" presStyleLbl="node1" presStyleIdx="2" presStyleCnt="7"/>
      <dgm:spPr>
        <a:blipFill>
          <a:blip xmlns:r="http://schemas.openxmlformats.org/officeDocument/2006/relationships" r:embed="rId5"/>
          <a:srcRect/>
          <a:stretch>
            <a:fillRect l="-10000" r="-10000"/>
          </a:stretch>
        </a:blipFill>
      </dgm:spPr>
    </dgm:pt>
    <dgm:pt modelId="{9671A4B2-2B5A-485F-8F26-55AD108C5E2D}" type="pres">
      <dgm:prSet presAssocID="{624DE18D-E686-41BC-933F-5535510F1BD0}" presName="spaceRect" presStyleCnt="0"/>
      <dgm:spPr/>
    </dgm:pt>
    <dgm:pt modelId="{3685F459-C873-4F7B-8CB0-DB5AA389D3D6}" type="pres">
      <dgm:prSet presAssocID="{624DE18D-E686-41BC-933F-5535510F1BD0}" presName="textRect" presStyleLbl="revTx" presStyleIdx="2" presStyleCnt="7">
        <dgm:presLayoutVars>
          <dgm:chMax val="1"/>
          <dgm:chPref val="1"/>
        </dgm:presLayoutVars>
      </dgm:prSet>
      <dgm:spPr/>
    </dgm:pt>
    <dgm:pt modelId="{3AB06BC9-9460-4D5B-B853-17033D0358F6}" type="pres">
      <dgm:prSet presAssocID="{073926AC-9F05-4D74-A89F-5646828C249C}" presName="sibTrans" presStyleCnt="0"/>
      <dgm:spPr/>
    </dgm:pt>
    <dgm:pt modelId="{A05CEAC2-E8A1-49DD-878C-269EBDA6AC90}" type="pres">
      <dgm:prSet presAssocID="{E3D73110-E2C8-42AF-B3E5-830EBC6A9DCD}" presName="compNode" presStyleCnt="0"/>
      <dgm:spPr/>
    </dgm:pt>
    <dgm:pt modelId="{3847E47B-FC89-45B9-AB9E-590DEB0D2852}" type="pres">
      <dgm:prSet presAssocID="{E3D73110-E2C8-42AF-B3E5-830EBC6A9DCD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B07CD8-A69E-4E71-8451-27F839AE8A19}" type="pres">
      <dgm:prSet presAssocID="{E3D73110-E2C8-42AF-B3E5-830EBC6A9DCD}" presName="spaceRect" presStyleCnt="0"/>
      <dgm:spPr/>
    </dgm:pt>
    <dgm:pt modelId="{2B7C0F2E-1827-4FC1-8764-477ED7515443}" type="pres">
      <dgm:prSet presAssocID="{E3D73110-E2C8-42AF-B3E5-830EBC6A9DCD}" presName="textRect" presStyleLbl="revTx" presStyleIdx="3" presStyleCnt="7">
        <dgm:presLayoutVars>
          <dgm:chMax val="1"/>
          <dgm:chPref val="1"/>
        </dgm:presLayoutVars>
      </dgm:prSet>
      <dgm:spPr/>
    </dgm:pt>
    <dgm:pt modelId="{18B5BE7E-875A-46F5-88F4-43E1CB583F2D}" type="pres">
      <dgm:prSet presAssocID="{87612A88-90DA-4C6E-B0BB-C2D7C910D300}" presName="sibTrans" presStyleCnt="0"/>
      <dgm:spPr/>
    </dgm:pt>
    <dgm:pt modelId="{E7B91773-D42A-4D91-8B4E-A35DFCBAF120}" type="pres">
      <dgm:prSet presAssocID="{4857E163-206E-4D90-A384-644F8D781FDB}" presName="compNode" presStyleCnt="0"/>
      <dgm:spPr/>
    </dgm:pt>
    <dgm:pt modelId="{C20EF3AA-B826-45D6-B1BA-3A2BD7B0119A}" type="pres">
      <dgm:prSet presAssocID="{4857E163-206E-4D90-A384-644F8D781FDB}" presName="iconRect" presStyleLbl="node1" presStyleIdx="4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bum"/>
        </a:ext>
      </dgm:extLst>
    </dgm:pt>
    <dgm:pt modelId="{35F7AEC3-244C-4029-AE43-85A5DA5E8858}" type="pres">
      <dgm:prSet presAssocID="{4857E163-206E-4D90-A384-644F8D781FDB}" presName="spaceRect" presStyleCnt="0"/>
      <dgm:spPr/>
    </dgm:pt>
    <dgm:pt modelId="{B7C38212-B287-4B89-B705-71C734D6DAE9}" type="pres">
      <dgm:prSet presAssocID="{4857E163-206E-4D90-A384-644F8D781FDB}" presName="textRect" presStyleLbl="revTx" presStyleIdx="4" presStyleCnt="7">
        <dgm:presLayoutVars>
          <dgm:chMax val="1"/>
          <dgm:chPref val="1"/>
        </dgm:presLayoutVars>
      </dgm:prSet>
      <dgm:spPr/>
    </dgm:pt>
    <dgm:pt modelId="{23740D32-2F3F-44CC-BC99-16E558702DD5}" type="pres">
      <dgm:prSet presAssocID="{8DE656E9-04AF-4764-9A07-CB07341FFA64}" presName="sibTrans" presStyleCnt="0"/>
      <dgm:spPr/>
    </dgm:pt>
    <dgm:pt modelId="{6BDCDF26-B355-44FF-9105-58A847EFD60B}" type="pres">
      <dgm:prSet presAssocID="{1D9370E8-57D2-4AE4-ADD6-7AF0ACF35184}" presName="compNode" presStyleCnt="0"/>
      <dgm:spPr/>
    </dgm:pt>
    <dgm:pt modelId="{809B5D6C-7019-4703-AC5D-D7E49B6B56BF}" type="pres">
      <dgm:prSet presAssocID="{1D9370E8-57D2-4AE4-ADD6-7AF0ACF35184}" presName="iconRect" presStyleLbl="node1" presStyleIdx="5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889A6898-D508-469E-9DD5-3EE52C437426}" type="pres">
      <dgm:prSet presAssocID="{1D9370E8-57D2-4AE4-ADD6-7AF0ACF35184}" presName="spaceRect" presStyleCnt="0"/>
      <dgm:spPr/>
    </dgm:pt>
    <dgm:pt modelId="{BC1A0EE5-8595-4636-8314-A28F896B8722}" type="pres">
      <dgm:prSet presAssocID="{1D9370E8-57D2-4AE4-ADD6-7AF0ACF35184}" presName="textRect" presStyleLbl="revTx" presStyleIdx="5" presStyleCnt="7">
        <dgm:presLayoutVars>
          <dgm:chMax val="1"/>
          <dgm:chPref val="1"/>
        </dgm:presLayoutVars>
      </dgm:prSet>
      <dgm:spPr/>
    </dgm:pt>
    <dgm:pt modelId="{8B0FEC90-1027-4312-9177-20C93AE441B8}" type="pres">
      <dgm:prSet presAssocID="{112BE8D7-E205-4FEF-AF78-CDEB997DA051}" presName="sibTrans" presStyleCnt="0"/>
      <dgm:spPr/>
    </dgm:pt>
    <dgm:pt modelId="{2EB1CFB8-3D10-4327-8926-B5C35B837CD4}" type="pres">
      <dgm:prSet presAssocID="{4A3374D2-D89F-4593-9DDB-08B8EC1023BE}" presName="compNode" presStyleCnt="0"/>
      <dgm:spPr/>
    </dgm:pt>
    <dgm:pt modelId="{0655911F-57D2-4B89-8FDA-5FCBBEDAE4CA}" type="pres">
      <dgm:prSet presAssocID="{4A3374D2-D89F-4593-9DDB-08B8EC1023BE}" presName="iconRect" presStyleLbl="node1" presStyleIdx="6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81F98A64-898D-4436-99C6-1EFB5241F985}" type="pres">
      <dgm:prSet presAssocID="{4A3374D2-D89F-4593-9DDB-08B8EC1023BE}" presName="spaceRect" presStyleCnt="0"/>
      <dgm:spPr/>
    </dgm:pt>
    <dgm:pt modelId="{9D05B051-290B-4243-ABD0-6D2490E60347}" type="pres">
      <dgm:prSet presAssocID="{4A3374D2-D89F-4593-9DDB-08B8EC1023B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2B43D16-CF41-4FBC-A6F8-931D9FF1BBCF}" type="presOf" srcId="{624DE18D-E686-41BC-933F-5535510F1BD0}" destId="{3685F459-C873-4F7B-8CB0-DB5AA389D3D6}" srcOrd="0" destOrd="0" presId="urn:microsoft.com/office/officeart/2018/2/layout/IconLabelList"/>
    <dgm:cxn modelId="{8632CE18-D44E-45D7-B7EA-0949AB0134D4}" type="presOf" srcId="{4A3374D2-D89F-4593-9DDB-08B8EC1023BE}" destId="{9D05B051-290B-4243-ABD0-6D2490E60347}" srcOrd="0" destOrd="0" presId="urn:microsoft.com/office/officeart/2018/2/layout/IconLabelList"/>
    <dgm:cxn modelId="{EED8DD1F-D1C9-4598-B4FA-51883DFE5039}" srcId="{851E2736-BC53-4142-829B-1767B6090DA2}" destId="{749D7046-D9D8-493C-BD1D-CEAE1718B2DB}" srcOrd="0" destOrd="0" parTransId="{30B88B7C-0A82-4103-9811-EFC20B28EF39}" sibTransId="{C4BA3D10-2954-42B1-9E4F-EE5EF51D8B71}"/>
    <dgm:cxn modelId="{1568772C-217F-4765-A576-ACABD0E9017A}" type="presOf" srcId="{749D7046-D9D8-493C-BD1D-CEAE1718B2DB}" destId="{B258E2DB-866C-433E-A1C9-FA5E3CD5EC9F}" srcOrd="0" destOrd="0" presId="urn:microsoft.com/office/officeart/2018/2/layout/IconLabelList"/>
    <dgm:cxn modelId="{B8437566-A429-4D71-B9BA-C6C6E4D5C158}" type="presOf" srcId="{851E2736-BC53-4142-829B-1767B6090DA2}" destId="{819EFFE8-40C4-40F4-A4DF-2B8042389863}" srcOrd="0" destOrd="0" presId="urn:microsoft.com/office/officeart/2018/2/layout/IconLabelList"/>
    <dgm:cxn modelId="{7DFCB379-1C02-4F95-95CC-47111478964C}" srcId="{851E2736-BC53-4142-829B-1767B6090DA2}" destId="{1D9370E8-57D2-4AE4-ADD6-7AF0ACF35184}" srcOrd="5" destOrd="0" parTransId="{92B498EB-51EA-41FE-A92B-41AC78216ADA}" sibTransId="{112BE8D7-E205-4FEF-AF78-CDEB997DA051}"/>
    <dgm:cxn modelId="{D97E7785-E03F-4B9B-84BB-A26BBCD73179}" srcId="{851E2736-BC53-4142-829B-1767B6090DA2}" destId="{6A92B73D-647C-4800-8ED2-168EF254DCFD}" srcOrd="1" destOrd="0" parTransId="{AFA1030C-B4F5-4DBF-8087-70BFCAE9B96E}" sibTransId="{9947AE00-7023-4B28-89E6-7D9A6B9B5BE4}"/>
    <dgm:cxn modelId="{5EDA5E9A-E2E0-4E6C-8ABF-791EB76928A4}" type="presOf" srcId="{4857E163-206E-4D90-A384-644F8D781FDB}" destId="{B7C38212-B287-4B89-B705-71C734D6DAE9}" srcOrd="0" destOrd="0" presId="urn:microsoft.com/office/officeart/2018/2/layout/IconLabelList"/>
    <dgm:cxn modelId="{C21E769F-8713-4BAA-B377-C83B0E89BCF1}" srcId="{851E2736-BC53-4142-829B-1767B6090DA2}" destId="{E3D73110-E2C8-42AF-B3E5-830EBC6A9DCD}" srcOrd="3" destOrd="0" parTransId="{A85E722F-6EBC-431D-8F1F-25DD02BC7865}" sibTransId="{87612A88-90DA-4C6E-B0BB-C2D7C910D300}"/>
    <dgm:cxn modelId="{696FAED8-ED25-492C-9DE1-27C89C88E177}" srcId="{851E2736-BC53-4142-829B-1767B6090DA2}" destId="{4A3374D2-D89F-4593-9DDB-08B8EC1023BE}" srcOrd="6" destOrd="0" parTransId="{182FF15E-3AB1-4DB5-A832-A25AF5EC7CF7}" sibTransId="{BB39ED8D-5861-4E40-A153-DDC2BE873814}"/>
    <dgm:cxn modelId="{828693F3-DDAE-4D30-9AAE-EBBD4185B44B}" srcId="{851E2736-BC53-4142-829B-1767B6090DA2}" destId="{624DE18D-E686-41BC-933F-5535510F1BD0}" srcOrd="2" destOrd="0" parTransId="{B82C88A0-26E9-4577-A134-5E38E42FE278}" sibTransId="{073926AC-9F05-4D74-A89F-5646828C249C}"/>
    <dgm:cxn modelId="{B1FCC3F5-FF6A-4624-A74B-FF957667CF1B}" type="presOf" srcId="{1D9370E8-57D2-4AE4-ADD6-7AF0ACF35184}" destId="{BC1A0EE5-8595-4636-8314-A28F896B8722}" srcOrd="0" destOrd="0" presId="urn:microsoft.com/office/officeart/2018/2/layout/IconLabelList"/>
    <dgm:cxn modelId="{B002C3F7-BFAF-46FF-863B-57CB158299A0}" type="presOf" srcId="{E3D73110-E2C8-42AF-B3E5-830EBC6A9DCD}" destId="{2B7C0F2E-1827-4FC1-8764-477ED7515443}" srcOrd="0" destOrd="0" presId="urn:microsoft.com/office/officeart/2018/2/layout/IconLabelList"/>
    <dgm:cxn modelId="{80D667F9-AE46-4D7D-BB14-1E1575475809}" srcId="{851E2736-BC53-4142-829B-1767B6090DA2}" destId="{4857E163-206E-4D90-A384-644F8D781FDB}" srcOrd="4" destOrd="0" parTransId="{9AFF9141-0762-4D0F-B075-F99C2EE7A114}" sibTransId="{8DE656E9-04AF-4764-9A07-CB07341FFA64}"/>
    <dgm:cxn modelId="{CE98A0FF-A5A2-476B-94EB-291A7D6C9F16}" type="presOf" srcId="{6A92B73D-647C-4800-8ED2-168EF254DCFD}" destId="{4EBC2E51-22B2-4685-A84E-5231D2A1D60E}" srcOrd="0" destOrd="0" presId="urn:microsoft.com/office/officeart/2018/2/layout/IconLabelList"/>
    <dgm:cxn modelId="{2D5052A4-B87F-48A9-96A0-93D50D83BED8}" type="presParOf" srcId="{819EFFE8-40C4-40F4-A4DF-2B8042389863}" destId="{283FE2BB-8ED9-456A-868B-18C8D62E6B41}" srcOrd="0" destOrd="0" presId="urn:microsoft.com/office/officeart/2018/2/layout/IconLabelList"/>
    <dgm:cxn modelId="{608D90E2-BB92-45D2-8D02-DCF48509AE7A}" type="presParOf" srcId="{283FE2BB-8ED9-456A-868B-18C8D62E6B41}" destId="{A353D5FD-BB38-488C-A827-E38233044312}" srcOrd="0" destOrd="0" presId="urn:microsoft.com/office/officeart/2018/2/layout/IconLabelList"/>
    <dgm:cxn modelId="{A77F9CA8-059D-49A5-9556-6E80DEFF8ED4}" type="presParOf" srcId="{283FE2BB-8ED9-456A-868B-18C8D62E6B41}" destId="{1AD0A095-5759-4CEE-9A73-0751E8FEA0B6}" srcOrd="1" destOrd="0" presId="urn:microsoft.com/office/officeart/2018/2/layout/IconLabelList"/>
    <dgm:cxn modelId="{5DA36943-DE72-4B17-A4EE-F211BE184C7B}" type="presParOf" srcId="{283FE2BB-8ED9-456A-868B-18C8D62E6B41}" destId="{B258E2DB-866C-433E-A1C9-FA5E3CD5EC9F}" srcOrd="2" destOrd="0" presId="urn:microsoft.com/office/officeart/2018/2/layout/IconLabelList"/>
    <dgm:cxn modelId="{7F333A6F-E44C-45C2-AA90-9AEC45BA6B70}" type="presParOf" srcId="{819EFFE8-40C4-40F4-A4DF-2B8042389863}" destId="{6EAB4FDD-FDAA-4008-8698-077494A7BCE1}" srcOrd="1" destOrd="0" presId="urn:microsoft.com/office/officeart/2018/2/layout/IconLabelList"/>
    <dgm:cxn modelId="{C22F05E0-8AC0-49EB-9E08-F22EAEFEDAF5}" type="presParOf" srcId="{819EFFE8-40C4-40F4-A4DF-2B8042389863}" destId="{F2B0F492-2524-4653-AA1C-95465B465C91}" srcOrd="2" destOrd="0" presId="urn:microsoft.com/office/officeart/2018/2/layout/IconLabelList"/>
    <dgm:cxn modelId="{EADE6585-C029-46FF-A406-01B251292B43}" type="presParOf" srcId="{F2B0F492-2524-4653-AA1C-95465B465C91}" destId="{3CCD8B29-863E-4F9A-AAEB-78AFC598598A}" srcOrd="0" destOrd="0" presId="urn:microsoft.com/office/officeart/2018/2/layout/IconLabelList"/>
    <dgm:cxn modelId="{7A994E86-DA92-40C0-9031-A22F3603FF7A}" type="presParOf" srcId="{F2B0F492-2524-4653-AA1C-95465B465C91}" destId="{034BDF2E-E405-4168-8C32-ED791CAF39EC}" srcOrd="1" destOrd="0" presId="urn:microsoft.com/office/officeart/2018/2/layout/IconLabelList"/>
    <dgm:cxn modelId="{081E970B-0114-4143-82A0-07290BE3569A}" type="presParOf" srcId="{F2B0F492-2524-4653-AA1C-95465B465C91}" destId="{4EBC2E51-22B2-4685-A84E-5231D2A1D60E}" srcOrd="2" destOrd="0" presId="urn:microsoft.com/office/officeart/2018/2/layout/IconLabelList"/>
    <dgm:cxn modelId="{7CFD4D29-C32D-4DCF-850B-F72A93F5C241}" type="presParOf" srcId="{819EFFE8-40C4-40F4-A4DF-2B8042389863}" destId="{7B116973-0F52-434E-88AF-FDBA6C88F647}" srcOrd="3" destOrd="0" presId="urn:microsoft.com/office/officeart/2018/2/layout/IconLabelList"/>
    <dgm:cxn modelId="{81565C48-3997-44FB-82F4-EA8F168F02E1}" type="presParOf" srcId="{819EFFE8-40C4-40F4-A4DF-2B8042389863}" destId="{8EBB904B-A644-4B08-BE73-8772CED1236A}" srcOrd="4" destOrd="0" presId="urn:microsoft.com/office/officeart/2018/2/layout/IconLabelList"/>
    <dgm:cxn modelId="{7D9B77F6-5B4A-465D-8CD3-662308A274FB}" type="presParOf" srcId="{8EBB904B-A644-4B08-BE73-8772CED1236A}" destId="{6E45260F-ED42-40BD-9AF7-5A7FBF50CE03}" srcOrd="0" destOrd="0" presId="urn:microsoft.com/office/officeart/2018/2/layout/IconLabelList"/>
    <dgm:cxn modelId="{4ACF80FC-1AAF-4568-8079-686FB70EDEE3}" type="presParOf" srcId="{8EBB904B-A644-4B08-BE73-8772CED1236A}" destId="{9671A4B2-2B5A-485F-8F26-55AD108C5E2D}" srcOrd="1" destOrd="0" presId="urn:microsoft.com/office/officeart/2018/2/layout/IconLabelList"/>
    <dgm:cxn modelId="{B7942ECF-A010-454C-A607-873E2AB5D153}" type="presParOf" srcId="{8EBB904B-A644-4B08-BE73-8772CED1236A}" destId="{3685F459-C873-4F7B-8CB0-DB5AA389D3D6}" srcOrd="2" destOrd="0" presId="urn:microsoft.com/office/officeart/2018/2/layout/IconLabelList"/>
    <dgm:cxn modelId="{027B98A1-E029-479F-B820-7D2E1AE5798A}" type="presParOf" srcId="{819EFFE8-40C4-40F4-A4DF-2B8042389863}" destId="{3AB06BC9-9460-4D5B-B853-17033D0358F6}" srcOrd="5" destOrd="0" presId="urn:microsoft.com/office/officeart/2018/2/layout/IconLabelList"/>
    <dgm:cxn modelId="{8494B7C4-6C4C-480B-A66A-B7E97B3A8F24}" type="presParOf" srcId="{819EFFE8-40C4-40F4-A4DF-2B8042389863}" destId="{A05CEAC2-E8A1-49DD-878C-269EBDA6AC90}" srcOrd="6" destOrd="0" presId="urn:microsoft.com/office/officeart/2018/2/layout/IconLabelList"/>
    <dgm:cxn modelId="{FDE20F87-FFF6-4253-BAF6-868F65BF4DEE}" type="presParOf" srcId="{A05CEAC2-E8A1-49DD-878C-269EBDA6AC90}" destId="{3847E47B-FC89-45B9-AB9E-590DEB0D2852}" srcOrd="0" destOrd="0" presId="urn:microsoft.com/office/officeart/2018/2/layout/IconLabelList"/>
    <dgm:cxn modelId="{60CC2E86-7962-4A37-847B-A8A86515F935}" type="presParOf" srcId="{A05CEAC2-E8A1-49DD-878C-269EBDA6AC90}" destId="{C0B07CD8-A69E-4E71-8451-27F839AE8A19}" srcOrd="1" destOrd="0" presId="urn:microsoft.com/office/officeart/2018/2/layout/IconLabelList"/>
    <dgm:cxn modelId="{3FF6C589-E31C-4BE1-B3AF-5E610C40789C}" type="presParOf" srcId="{A05CEAC2-E8A1-49DD-878C-269EBDA6AC90}" destId="{2B7C0F2E-1827-4FC1-8764-477ED7515443}" srcOrd="2" destOrd="0" presId="urn:microsoft.com/office/officeart/2018/2/layout/IconLabelList"/>
    <dgm:cxn modelId="{6EBFB282-E3DD-4975-8C50-3E76DB3A07C7}" type="presParOf" srcId="{819EFFE8-40C4-40F4-A4DF-2B8042389863}" destId="{18B5BE7E-875A-46F5-88F4-43E1CB583F2D}" srcOrd="7" destOrd="0" presId="urn:microsoft.com/office/officeart/2018/2/layout/IconLabelList"/>
    <dgm:cxn modelId="{18B2FA52-B02C-464A-A874-115FDD59360F}" type="presParOf" srcId="{819EFFE8-40C4-40F4-A4DF-2B8042389863}" destId="{E7B91773-D42A-4D91-8B4E-A35DFCBAF120}" srcOrd="8" destOrd="0" presId="urn:microsoft.com/office/officeart/2018/2/layout/IconLabelList"/>
    <dgm:cxn modelId="{2DC61E41-6C40-4F32-9696-24D2D842AE3A}" type="presParOf" srcId="{E7B91773-D42A-4D91-8B4E-A35DFCBAF120}" destId="{C20EF3AA-B826-45D6-B1BA-3A2BD7B0119A}" srcOrd="0" destOrd="0" presId="urn:microsoft.com/office/officeart/2018/2/layout/IconLabelList"/>
    <dgm:cxn modelId="{9CFEFBA8-177C-401D-BCF5-E98A5A439C01}" type="presParOf" srcId="{E7B91773-D42A-4D91-8B4E-A35DFCBAF120}" destId="{35F7AEC3-244C-4029-AE43-85A5DA5E8858}" srcOrd="1" destOrd="0" presId="urn:microsoft.com/office/officeart/2018/2/layout/IconLabelList"/>
    <dgm:cxn modelId="{CE6BAFB9-8DC8-42F3-A6E5-4242D61C01CE}" type="presParOf" srcId="{E7B91773-D42A-4D91-8B4E-A35DFCBAF120}" destId="{B7C38212-B287-4B89-B705-71C734D6DAE9}" srcOrd="2" destOrd="0" presId="urn:microsoft.com/office/officeart/2018/2/layout/IconLabelList"/>
    <dgm:cxn modelId="{70D807E8-1A9D-4151-8D32-4F1CCCDBFC42}" type="presParOf" srcId="{819EFFE8-40C4-40F4-A4DF-2B8042389863}" destId="{23740D32-2F3F-44CC-BC99-16E558702DD5}" srcOrd="9" destOrd="0" presId="urn:microsoft.com/office/officeart/2018/2/layout/IconLabelList"/>
    <dgm:cxn modelId="{CB72FC70-3F75-4C79-8470-4AF701B9C863}" type="presParOf" srcId="{819EFFE8-40C4-40F4-A4DF-2B8042389863}" destId="{6BDCDF26-B355-44FF-9105-58A847EFD60B}" srcOrd="10" destOrd="0" presId="urn:microsoft.com/office/officeart/2018/2/layout/IconLabelList"/>
    <dgm:cxn modelId="{A8C944EF-EF9C-4681-AC13-BB7A7FA37620}" type="presParOf" srcId="{6BDCDF26-B355-44FF-9105-58A847EFD60B}" destId="{809B5D6C-7019-4703-AC5D-D7E49B6B56BF}" srcOrd="0" destOrd="0" presId="urn:microsoft.com/office/officeart/2018/2/layout/IconLabelList"/>
    <dgm:cxn modelId="{067C0BB7-65B5-4DF0-AF26-FBED0811467E}" type="presParOf" srcId="{6BDCDF26-B355-44FF-9105-58A847EFD60B}" destId="{889A6898-D508-469E-9DD5-3EE52C437426}" srcOrd="1" destOrd="0" presId="urn:microsoft.com/office/officeart/2018/2/layout/IconLabelList"/>
    <dgm:cxn modelId="{4056AEAE-EA8A-4ED0-880D-395BA2AFCA8A}" type="presParOf" srcId="{6BDCDF26-B355-44FF-9105-58A847EFD60B}" destId="{BC1A0EE5-8595-4636-8314-A28F896B8722}" srcOrd="2" destOrd="0" presId="urn:microsoft.com/office/officeart/2018/2/layout/IconLabelList"/>
    <dgm:cxn modelId="{C436442D-8C26-480E-B602-C03CAD0F1F6F}" type="presParOf" srcId="{819EFFE8-40C4-40F4-A4DF-2B8042389863}" destId="{8B0FEC90-1027-4312-9177-20C93AE441B8}" srcOrd="11" destOrd="0" presId="urn:microsoft.com/office/officeart/2018/2/layout/IconLabelList"/>
    <dgm:cxn modelId="{367130F4-28E6-4883-8D31-D3BB777004AC}" type="presParOf" srcId="{819EFFE8-40C4-40F4-A4DF-2B8042389863}" destId="{2EB1CFB8-3D10-4327-8926-B5C35B837CD4}" srcOrd="12" destOrd="0" presId="urn:microsoft.com/office/officeart/2018/2/layout/IconLabelList"/>
    <dgm:cxn modelId="{51991734-9875-4440-A31A-436445BFCE50}" type="presParOf" srcId="{2EB1CFB8-3D10-4327-8926-B5C35B837CD4}" destId="{0655911F-57D2-4B89-8FDA-5FCBBEDAE4CA}" srcOrd="0" destOrd="0" presId="urn:microsoft.com/office/officeart/2018/2/layout/IconLabelList"/>
    <dgm:cxn modelId="{0A10EA96-C61D-4EE3-BB0D-216BF277849E}" type="presParOf" srcId="{2EB1CFB8-3D10-4327-8926-B5C35B837CD4}" destId="{81F98A64-898D-4436-99C6-1EFB5241F985}" srcOrd="1" destOrd="0" presId="urn:microsoft.com/office/officeart/2018/2/layout/IconLabelList"/>
    <dgm:cxn modelId="{AA51F5F9-2BB1-4F6D-BE83-374039ADDEF3}" type="presParOf" srcId="{2EB1CFB8-3D10-4327-8926-B5C35B837CD4}" destId="{9D05B051-290B-4243-ABD0-6D2490E603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3D5FD-BB38-488C-A827-E38233044312}">
      <dsp:nvSpPr>
        <dsp:cNvPr id="0" name=""/>
        <dsp:cNvSpPr/>
      </dsp:nvSpPr>
      <dsp:spPr>
        <a:xfrm>
          <a:off x="496246" y="395952"/>
          <a:ext cx="744345" cy="744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8E2DB-866C-433E-A1C9-FA5E3CD5EC9F}">
      <dsp:nvSpPr>
        <dsp:cNvPr id="0" name=""/>
        <dsp:cNvSpPr/>
      </dsp:nvSpPr>
      <dsp:spPr>
        <a:xfrm>
          <a:off x="41368" y="1414212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Introduction​</a:t>
          </a:r>
        </a:p>
      </dsp:txBody>
      <dsp:txXfrm>
        <a:off x="41368" y="1414212"/>
        <a:ext cx="1654101" cy="661640"/>
      </dsp:txXfrm>
    </dsp:sp>
    <dsp:sp modelId="{3CCD8B29-863E-4F9A-AAEB-78AFC598598A}">
      <dsp:nvSpPr>
        <dsp:cNvPr id="0" name=""/>
        <dsp:cNvSpPr/>
      </dsp:nvSpPr>
      <dsp:spPr>
        <a:xfrm>
          <a:off x="2439815" y="395952"/>
          <a:ext cx="744345" cy="744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BC2E51-22B2-4685-A84E-5231D2A1D60E}">
      <dsp:nvSpPr>
        <dsp:cNvPr id="0" name=""/>
        <dsp:cNvSpPr/>
      </dsp:nvSpPr>
      <dsp:spPr>
        <a:xfrm>
          <a:off x="1984938" y="1414212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Technical Stack​</a:t>
          </a:r>
        </a:p>
      </dsp:txBody>
      <dsp:txXfrm>
        <a:off x="1984938" y="1414212"/>
        <a:ext cx="1654101" cy="661640"/>
      </dsp:txXfrm>
    </dsp:sp>
    <dsp:sp modelId="{6E45260F-ED42-40BD-9AF7-5A7FBF50CE03}">
      <dsp:nvSpPr>
        <dsp:cNvPr id="0" name=""/>
        <dsp:cNvSpPr/>
      </dsp:nvSpPr>
      <dsp:spPr>
        <a:xfrm>
          <a:off x="4383385" y="395952"/>
          <a:ext cx="744345" cy="744345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85F459-C873-4F7B-8CB0-DB5AA389D3D6}">
      <dsp:nvSpPr>
        <dsp:cNvPr id="0" name=""/>
        <dsp:cNvSpPr/>
      </dsp:nvSpPr>
      <dsp:spPr>
        <a:xfrm>
          <a:off x="3928507" y="1414212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Requirements</a:t>
          </a:r>
        </a:p>
      </dsp:txBody>
      <dsp:txXfrm>
        <a:off x="3928507" y="1414212"/>
        <a:ext cx="1654101" cy="661640"/>
      </dsp:txXfrm>
    </dsp:sp>
    <dsp:sp modelId="{3847E47B-FC89-45B9-AB9E-590DEB0D2852}">
      <dsp:nvSpPr>
        <dsp:cNvPr id="0" name=""/>
        <dsp:cNvSpPr/>
      </dsp:nvSpPr>
      <dsp:spPr>
        <a:xfrm>
          <a:off x="6326954" y="395952"/>
          <a:ext cx="744345" cy="74434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7C0F2E-1827-4FC1-8764-477ED7515443}">
      <dsp:nvSpPr>
        <dsp:cNvPr id="0" name=""/>
        <dsp:cNvSpPr/>
      </dsp:nvSpPr>
      <dsp:spPr>
        <a:xfrm>
          <a:off x="5872076" y="1414212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Data Model​</a:t>
          </a:r>
        </a:p>
      </dsp:txBody>
      <dsp:txXfrm>
        <a:off x="5872076" y="1414212"/>
        <a:ext cx="1654101" cy="661640"/>
      </dsp:txXfrm>
    </dsp:sp>
    <dsp:sp modelId="{C20EF3AA-B826-45D6-B1BA-3A2BD7B0119A}">
      <dsp:nvSpPr>
        <dsp:cNvPr id="0" name=""/>
        <dsp:cNvSpPr/>
      </dsp:nvSpPr>
      <dsp:spPr>
        <a:xfrm>
          <a:off x="1468031" y="2489378"/>
          <a:ext cx="744345" cy="74434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C38212-B287-4B89-B705-71C734D6DAE9}">
      <dsp:nvSpPr>
        <dsp:cNvPr id="0" name=""/>
        <dsp:cNvSpPr/>
      </dsp:nvSpPr>
      <dsp:spPr>
        <a:xfrm>
          <a:off x="1013153" y="3507637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Demo​</a:t>
          </a:r>
        </a:p>
      </dsp:txBody>
      <dsp:txXfrm>
        <a:off x="1013153" y="3507637"/>
        <a:ext cx="1654101" cy="661640"/>
      </dsp:txXfrm>
    </dsp:sp>
    <dsp:sp modelId="{809B5D6C-7019-4703-AC5D-D7E49B6B56BF}">
      <dsp:nvSpPr>
        <dsp:cNvPr id="0" name=""/>
        <dsp:cNvSpPr/>
      </dsp:nvSpPr>
      <dsp:spPr>
        <a:xfrm>
          <a:off x="3411600" y="2489378"/>
          <a:ext cx="744345" cy="74434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1A0EE5-8595-4636-8314-A28F896B8722}">
      <dsp:nvSpPr>
        <dsp:cNvPr id="0" name=""/>
        <dsp:cNvSpPr/>
      </dsp:nvSpPr>
      <dsp:spPr>
        <a:xfrm>
          <a:off x="2956722" y="3507637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Future Scope​</a:t>
          </a:r>
        </a:p>
      </dsp:txBody>
      <dsp:txXfrm>
        <a:off x="2956722" y="3507637"/>
        <a:ext cx="1654101" cy="661640"/>
      </dsp:txXfrm>
    </dsp:sp>
    <dsp:sp modelId="{0655911F-57D2-4B89-8FDA-5FCBBEDAE4CA}">
      <dsp:nvSpPr>
        <dsp:cNvPr id="0" name=""/>
        <dsp:cNvSpPr/>
      </dsp:nvSpPr>
      <dsp:spPr>
        <a:xfrm>
          <a:off x="5355169" y="2489378"/>
          <a:ext cx="744345" cy="744345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5B051-290B-4243-ABD0-6D2490E60347}">
      <dsp:nvSpPr>
        <dsp:cNvPr id="0" name=""/>
        <dsp:cNvSpPr/>
      </dsp:nvSpPr>
      <dsp:spPr>
        <a:xfrm>
          <a:off x="4900292" y="3507637"/>
          <a:ext cx="1654101" cy="6616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ShellMedium"/>
            </a:rPr>
            <a:t>Conclusion​</a:t>
          </a:r>
        </a:p>
      </dsp:txBody>
      <dsp:txXfrm>
        <a:off x="4900292" y="3507637"/>
        <a:ext cx="1654101" cy="66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205072-4EB1-E17A-EC1D-5FB7A2893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FD608-DE75-35C3-D604-7D6C26272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6133-8939-4A5A-A028-2EAFF93D82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0809E-47A5-FFD9-0031-8D068177B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2209A-8364-2606-0486-EBD856B5BA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E4CC4-06F1-48CD-9407-7A544C8CA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BE03-7564-41F7-BC93-6D170A4B025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A551E-FE55-4891-942C-F9E35AFD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5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A551E-FE55-4891-942C-F9E35AFD4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DEB2-233B-44A6-AEFF-5B96FC0FD464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A2B4E658-1ED6-487D-8D94-3AA4310A682F}" type="datetime1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78" t="20791" r="17598" b="17784"/>
          <a:stretch/>
        </p:blipFill>
        <p:spPr>
          <a:xfrm>
            <a:off x="75171" y="71165"/>
            <a:ext cx="1182847" cy="10905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3B1446-CDAF-5D06-8730-84A996193C73}"/>
              </a:ext>
            </a:extLst>
          </p:cNvPr>
          <p:cNvSpPr txBox="1"/>
          <p:nvPr/>
        </p:nvSpPr>
        <p:spPr>
          <a:xfrm>
            <a:off x="666594" y="4664239"/>
            <a:ext cx="758882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hellMedium"/>
              </a:rPr>
              <a:t>ROHAN KUMAR SHETTY</a:t>
            </a:r>
          </a:p>
          <a:p>
            <a:pPr algn="l" rtl="0" fontAlgn="base">
              <a:buFont typeface="+mj-lt"/>
              <a:buAutoNum type="arabicPeriod" startAt="2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hellMedium"/>
              </a:rPr>
              <a:t>SACHIN R JANGAMASHETTI</a:t>
            </a:r>
          </a:p>
          <a:p>
            <a:pPr algn="l" rtl="0" fontAlgn="base">
              <a:buFont typeface="+mj-lt"/>
              <a:buAutoNum type="arabicPeriod" startAt="3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hellMedium"/>
              </a:rPr>
              <a:t>KETHAVATH SAI CHARAN</a:t>
            </a:r>
          </a:p>
          <a:p>
            <a:pPr algn="l" rtl="0" fontAlgn="base">
              <a:buFont typeface="+mj-lt"/>
              <a:buAutoNum type="arabicPeriod" startAt="4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hellMedium"/>
              </a:rPr>
              <a:t>KARRI SRI SATYA VENKATA KISHORE </a:t>
            </a:r>
          </a:p>
          <a:p>
            <a:pPr algn="l" rtl="0" fontAlgn="base">
              <a:buFont typeface="+mj-lt"/>
              <a:buAutoNum type="arabicPeriod" startAt="5"/>
            </a:pPr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hellMedium"/>
              </a:rPr>
              <a:t>SEGU SHANMUKHA SRINIVAS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ShellMedium" panose="000006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B18AD-64CD-4AD5-4326-D26A380A2F8F}"/>
              </a:ext>
            </a:extLst>
          </p:cNvPr>
          <p:cNvSpPr txBox="1"/>
          <p:nvPr/>
        </p:nvSpPr>
        <p:spPr>
          <a:xfrm>
            <a:off x="666593" y="4198471"/>
            <a:ext cx="24163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u="sng">
                <a:solidFill>
                  <a:srgbClr val="FF0000"/>
                </a:solidFill>
                <a:latin typeface="ShellHeavy"/>
              </a:rPr>
              <a:t>Members</a:t>
            </a:r>
            <a:r>
              <a:rPr lang="en-US" sz="2000">
                <a:solidFill>
                  <a:srgbClr val="FF0000"/>
                </a:solidFill>
                <a:latin typeface="ShellHeavy"/>
              </a:rPr>
              <a:t>:-</a:t>
            </a:r>
          </a:p>
        </p:txBody>
      </p:sp>
      <p:pic>
        <p:nvPicPr>
          <p:cNvPr id="15" name="Picture 14" descr="A yellow and red logo&#10;&#10;Description automatically generated">
            <a:extLst>
              <a:ext uri="{FF2B5EF4-FFF2-40B4-BE49-F238E27FC236}">
                <a16:creationId xmlns:a16="http://schemas.microsoft.com/office/drawing/2014/main" id="{4CBF16AE-E369-607F-025A-70EECF7E8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770" y="1008516"/>
            <a:ext cx="4220969" cy="5190467"/>
          </a:xfrm>
          <a:prstGeom prst="rect">
            <a:avLst/>
          </a:prstGeom>
          <a:effectLst>
            <a:outerShdw blurRad="50800" dist="50800" dir="5400000" sx="97000" sy="97000" algn="ctr" rotWithShape="0">
              <a:srgbClr val="000000">
                <a:alpha val="31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81950F-F381-7B7B-0DFB-1CFEA4D9C4C6}"/>
              </a:ext>
            </a:extLst>
          </p:cNvPr>
          <p:cNvSpPr txBox="1"/>
          <p:nvPr/>
        </p:nvSpPr>
        <p:spPr>
          <a:xfrm>
            <a:off x="1461631" y="483145"/>
            <a:ext cx="579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hellHeavy" panose="00000700000000000000" pitchFamily="50" charset="0"/>
              </a:rPr>
              <a:t>Batch No: 17 – Team Spartans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33BBD-84D1-F450-0631-CFCCBF2C8B55}"/>
              </a:ext>
            </a:extLst>
          </p:cNvPr>
          <p:cNvSpPr txBox="1"/>
          <p:nvPr/>
        </p:nvSpPr>
        <p:spPr>
          <a:xfrm>
            <a:off x="668178" y="1925792"/>
            <a:ext cx="241632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u="sng">
                <a:solidFill>
                  <a:srgbClr val="FF0000"/>
                </a:solidFill>
                <a:latin typeface="ShellHeavy"/>
              </a:rPr>
              <a:t>Tech Mentor</a:t>
            </a:r>
            <a:r>
              <a:rPr lang="en-US" sz="2000">
                <a:solidFill>
                  <a:srgbClr val="FF0000"/>
                </a:solidFill>
                <a:latin typeface="ShellHeavy"/>
              </a:rPr>
              <a:t>:-</a:t>
            </a:r>
            <a:r>
              <a:rPr lang="en-US" sz="600">
                <a:solidFill>
                  <a:srgbClr val="FF0000"/>
                </a:solidFill>
                <a:latin typeface="ShellHeavy"/>
              </a:rPr>
              <a:t> </a:t>
            </a:r>
          </a:p>
          <a:p>
            <a:endParaRPr lang="en-US" sz="600">
              <a:solidFill>
                <a:srgbClr val="FF0000"/>
              </a:solidFill>
              <a:latin typeface="ShellHeavy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8BE51-996E-E6A6-8835-D80B6B2F2FAF}"/>
              </a:ext>
            </a:extLst>
          </p:cNvPr>
          <p:cNvSpPr txBox="1"/>
          <p:nvPr/>
        </p:nvSpPr>
        <p:spPr>
          <a:xfrm>
            <a:off x="628963" y="3027992"/>
            <a:ext cx="241632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u="sng">
                <a:solidFill>
                  <a:srgbClr val="FF0000"/>
                </a:solidFill>
                <a:latin typeface="ShellHeavy"/>
              </a:rPr>
              <a:t>Peer Mentor</a:t>
            </a:r>
            <a:r>
              <a:rPr lang="en-US" sz="2000">
                <a:solidFill>
                  <a:srgbClr val="FF0000"/>
                </a:solidFill>
                <a:latin typeface="ShellHeavy"/>
              </a:rPr>
              <a:t>:-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3CF67-035E-1210-17FA-593EC94199B2}"/>
              </a:ext>
            </a:extLst>
          </p:cNvPr>
          <p:cNvSpPr txBox="1"/>
          <p:nvPr/>
        </p:nvSpPr>
        <p:spPr>
          <a:xfrm>
            <a:off x="668179" y="2416689"/>
            <a:ext cx="4320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/>
            <a:r>
              <a:rPr lang="en-US" sz="1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hellMedium" panose="00000600000000000000" pitchFamily="50" charset="0"/>
              </a:rPr>
              <a:t>RAMNATH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1EA67B-BF05-06EA-7FEC-B35241E7DC81}"/>
              </a:ext>
            </a:extLst>
          </p:cNvPr>
          <p:cNvSpPr txBox="1"/>
          <p:nvPr/>
        </p:nvSpPr>
        <p:spPr>
          <a:xfrm>
            <a:off x="666593" y="3509964"/>
            <a:ext cx="4320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ShellMedium"/>
              </a:rPr>
              <a:t>SAMATHA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6A3E7-AD5E-D2F8-840E-ACB13A07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1163443" cy="15675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20D284-0240-6E0E-7F0A-8255A0FE3D7A}"/>
              </a:ext>
            </a:extLst>
          </p:cNvPr>
          <p:cNvSpPr txBox="1"/>
          <p:nvPr/>
        </p:nvSpPr>
        <p:spPr>
          <a:xfrm>
            <a:off x="892479" y="1784959"/>
            <a:ext cx="81732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A group of people standing in a room&#10;&#10;Description automatically generated">
            <a:extLst>
              <a:ext uri="{FF2B5EF4-FFF2-40B4-BE49-F238E27FC236}">
                <a16:creationId xmlns:a16="http://schemas.microsoft.com/office/drawing/2014/main" id="{3010D6D7-FF53-96CB-64A6-76731ECE98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0" r="18531" b="23985"/>
          <a:stretch/>
        </p:blipFill>
        <p:spPr>
          <a:xfrm>
            <a:off x="6259764" y="1567543"/>
            <a:ext cx="5611894" cy="3997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0C3FC-3B37-5682-2E40-27BC920F5865}"/>
              </a:ext>
            </a:extLst>
          </p:cNvPr>
          <p:cNvSpPr txBox="1"/>
          <p:nvPr/>
        </p:nvSpPr>
        <p:spPr>
          <a:xfrm>
            <a:off x="7783288" y="5833130"/>
            <a:ext cx="447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hellHeavy" panose="00000700000000000000" pitchFamily="50" charset="0"/>
              </a:rPr>
              <a:t>-TEAM SPARTANS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468D2-CFBF-4A07-2065-82CEAA4AAEA7}"/>
              </a:ext>
            </a:extLst>
          </p:cNvPr>
          <p:cNvSpPr txBox="1"/>
          <p:nvPr/>
        </p:nvSpPr>
        <p:spPr>
          <a:xfrm>
            <a:off x="1205630" y="2390383"/>
            <a:ext cx="3569917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500" b="1">
                <a:latin typeface="Segoe Print"/>
              </a:rPr>
              <a:t>Thank </a:t>
            </a:r>
          </a:p>
          <a:p>
            <a:r>
              <a:rPr lang="en-US" sz="6500" b="1">
                <a:latin typeface="Segoe Print"/>
              </a:rPr>
              <a:t>You........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0707B-783D-6118-2D86-D8E871C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8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92314" y="75501"/>
            <a:ext cx="1363969" cy="1834911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9" name="TextBox 9">
            <a:extLst>
              <a:ext uri="{FF2B5EF4-FFF2-40B4-BE49-F238E27FC236}">
                <a16:creationId xmlns:a16="http://schemas.microsoft.com/office/drawing/2014/main" id="{3933D10D-E4E8-B57C-9275-1FECDFE0E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876528"/>
              </p:ext>
            </p:extLst>
          </p:nvPr>
        </p:nvGraphicFramePr>
        <p:xfrm>
          <a:off x="2144624" y="1910412"/>
          <a:ext cx="7567547" cy="4565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8" name="TextBox 227">
            <a:extLst>
              <a:ext uri="{FF2B5EF4-FFF2-40B4-BE49-F238E27FC236}">
                <a16:creationId xmlns:a16="http://schemas.microsoft.com/office/drawing/2014/main" id="{A2860621-5521-9A44-867E-216EA1739E63}"/>
              </a:ext>
            </a:extLst>
          </p:cNvPr>
          <p:cNvSpPr txBox="1"/>
          <p:nvPr/>
        </p:nvSpPr>
        <p:spPr>
          <a:xfrm>
            <a:off x="4448446" y="592297"/>
            <a:ext cx="3286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ShellHeavy" panose="00000700000000000000" pitchFamily="50" charset="0"/>
              </a:rPr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B9B86-72A9-4AC3-BB21-BB96DBF3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49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1163443" cy="156754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09826D-370B-E6A8-7420-E2B45FAF4AE2}"/>
              </a:ext>
            </a:extLst>
          </p:cNvPr>
          <p:cNvCxnSpPr>
            <a:cxnSpLocks/>
          </p:cNvCxnSpPr>
          <p:nvPr/>
        </p:nvCxnSpPr>
        <p:spPr>
          <a:xfrm>
            <a:off x="6096000" y="641608"/>
            <a:ext cx="0" cy="5574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4CF19-73A8-F1BE-DDFF-51539B96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65" y="1444590"/>
            <a:ext cx="3031111" cy="429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595C3B-2C97-A5ED-54D8-31EDC6DE8C23}"/>
              </a:ext>
            </a:extLst>
          </p:cNvPr>
          <p:cNvSpPr txBox="1"/>
          <p:nvPr/>
        </p:nvSpPr>
        <p:spPr>
          <a:xfrm>
            <a:off x="6604934" y="2054782"/>
            <a:ext cx="5603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0">
                <a:effectLst/>
                <a:latin typeface="ShellMedium" panose="00000600000000000000" pitchFamily="50" charset="0"/>
              </a:rPr>
              <a:t>Real-Time Incident Reporting</a:t>
            </a:r>
            <a:r>
              <a:rPr lang="en-US" sz="2000" b="1">
                <a:latin typeface="ShellMedium" panose="00000600000000000000" pitchFamily="50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b="1">
              <a:latin typeface="ShellMedium" panose="000006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i="0">
                <a:effectLst/>
                <a:latin typeface="ShellMedium" panose="00000600000000000000" pitchFamily="50" charset="0"/>
              </a:rPr>
              <a:t>Notification Escalation</a:t>
            </a:r>
          </a:p>
          <a:p>
            <a:pPr marL="342900" indent="-342900">
              <a:buFont typeface="+mj-lt"/>
              <a:buAutoNum type="arabicPeriod"/>
            </a:pPr>
            <a:endParaRPr lang="en-US" sz="2000" b="1" i="0">
              <a:effectLst/>
              <a:latin typeface="ShellMedium" panose="000006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i="0">
                <a:effectLst/>
                <a:latin typeface="ShellMedium" panose="00000600000000000000" pitchFamily="50" charset="0"/>
              </a:rPr>
              <a:t>Data-Driven Decision-Making</a:t>
            </a:r>
          </a:p>
          <a:p>
            <a:pPr marL="342900" indent="-342900">
              <a:buFont typeface="+mj-lt"/>
              <a:buAutoNum type="arabicPeriod"/>
            </a:pPr>
            <a:endParaRPr lang="en-US" sz="2000" b="1">
              <a:latin typeface="ShellMedium" panose="00000600000000000000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i="0">
                <a:effectLst/>
                <a:latin typeface="ShellMedium" panose="00000600000000000000" pitchFamily="50" charset="0"/>
              </a:rPr>
              <a:t>Media Attachment.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6012A-2914-1393-8983-789DE2CD42BA}"/>
              </a:ext>
            </a:extLst>
          </p:cNvPr>
          <p:cNvSpPr txBox="1"/>
          <p:nvPr/>
        </p:nvSpPr>
        <p:spPr>
          <a:xfrm>
            <a:off x="2480347" y="5914282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we have 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B9EA8-14E3-17C0-A784-4A777782F793}"/>
              </a:ext>
            </a:extLst>
          </p:cNvPr>
          <p:cNvSpPr txBox="1"/>
          <p:nvPr/>
        </p:nvSpPr>
        <p:spPr>
          <a:xfrm>
            <a:off x="7352147" y="5847060"/>
            <a:ext cx="24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we want 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13CD9-71AF-DD22-91B6-688553856241}"/>
              </a:ext>
            </a:extLst>
          </p:cNvPr>
          <p:cNvSpPr txBox="1"/>
          <p:nvPr/>
        </p:nvSpPr>
        <p:spPr>
          <a:xfrm>
            <a:off x="1629813" y="280036"/>
            <a:ext cx="5333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latin typeface="ShellHeavy" panose="00000700000000000000" pitchFamily="50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578146-262F-AF0B-5185-A362861A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66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2E41E2B-6289-0451-B30C-04B579F3AD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 bwMode="auto">
          <a:xfrm>
            <a:off x="10160" y="0"/>
            <a:ext cx="12176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F3BDBC-25AE-929D-12F5-A6B592779D56}"/>
              </a:ext>
            </a:extLst>
          </p:cNvPr>
          <p:cNvSpPr txBox="1"/>
          <p:nvPr/>
        </p:nvSpPr>
        <p:spPr>
          <a:xfrm>
            <a:off x="5860885" y="3562709"/>
            <a:ext cx="61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hellHeavy" panose="00000700000000000000" pitchFamily="50" charset="0"/>
              </a:rPr>
              <a:t>REPORTING AND NOTIFICATION APP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84C36A-9D3B-DF34-ACC0-F8C61B0F15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48411" t="54960" r="827"/>
          <a:stretch/>
        </p:blipFill>
        <p:spPr>
          <a:xfrm>
            <a:off x="5901141" y="3400053"/>
            <a:ext cx="6290997" cy="3465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13BCF-7169-F202-5634-467E826943DE}"/>
              </a:ext>
            </a:extLst>
          </p:cNvPr>
          <p:cNvSpPr txBox="1"/>
          <p:nvPr/>
        </p:nvSpPr>
        <p:spPr>
          <a:xfrm>
            <a:off x="5702667" y="3573005"/>
            <a:ext cx="61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ShellHeavy" panose="00000700000000000000" pitchFamily="50" charset="0"/>
              </a:rPr>
              <a:t>REPORTING AND NOTIFICATION APP</a:t>
            </a:r>
          </a:p>
        </p:txBody>
      </p:sp>
      <p:pic>
        <p:nvPicPr>
          <p:cNvPr id="3" name="Picture 2" descr="A yellow and red logo&#10;&#10;Description automatically generated">
            <a:extLst>
              <a:ext uri="{FF2B5EF4-FFF2-40B4-BE49-F238E27FC236}">
                <a16:creationId xmlns:a16="http://schemas.microsoft.com/office/drawing/2014/main" id="{283B108C-4931-2BA4-1643-C6F482A42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634" y="143405"/>
            <a:ext cx="1797978" cy="221458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7CFF8-505A-F6D5-076B-E0F65EFC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42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1163443" cy="15675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C27C13-EAB2-22D3-FB98-68476EC1AA03}"/>
              </a:ext>
            </a:extLst>
          </p:cNvPr>
          <p:cNvSpPr txBox="1"/>
          <p:nvPr/>
        </p:nvSpPr>
        <p:spPr>
          <a:xfrm>
            <a:off x="1289313" y="2028086"/>
            <a:ext cx="103011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ShellMedium"/>
              </a:rPr>
              <a:t>Front-End : React </a:t>
            </a:r>
            <a:endParaRPr lang="en-US">
              <a:latin typeface="ShellMedium"/>
            </a:endParaRPr>
          </a:p>
          <a:p>
            <a:r>
              <a:rPr lang="en-US">
                <a:latin typeface="ShellMedium"/>
              </a:rPr>
              <a:t>      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ShellMedium"/>
              </a:rPr>
              <a:t>Back-End : .NET </a:t>
            </a:r>
            <a:endParaRPr lang="en-US">
              <a:latin typeface="ShellMedium"/>
            </a:endParaRPr>
          </a:p>
          <a:p>
            <a:r>
              <a:rPr lang="en-US">
                <a:latin typeface="ShellMedium"/>
              </a:rPr>
              <a:t>      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ShellMedium"/>
              </a:rPr>
              <a:t>Database : PostgreSQL</a:t>
            </a:r>
          </a:p>
          <a:p>
            <a:endParaRPr lang="en-US" sz="2400">
              <a:latin typeface="ShellMedium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ShellMedium"/>
              </a:rPr>
              <a:t>Development Tools : Visual Studio ,Visual Studio Code, Git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ShellMedium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Shell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8A965-8B98-35B0-432B-1AFBDEF00979}"/>
              </a:ext>
            </a:extLst>
          </p:cNvPr>
          <p:cNvSpPr txBox="1"/>
          <p:nvPr/>
        </p:nvSpPr>
        <p:spPr>
          <a:xfrm>
            <a:off x="1553421" y="491383"/>
            <a:ext cx="32864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latin typeface="ShellHeavy" panose="00000700000000000000" pitchFamily="50" charset="0"/>
              </a:rPr>
              <a:t>TECH</a:t>
            </a:r>
            <a:r>
              <a:rPr lang="en-US" sz="3200" u="sng">
                <a:latin typeface="ShellMedium"/>
              </a:rPr>
              <a:t> </a:t>
            </a:r>
            <a:r>
              <a:rPr lang="en-US" sz="3200" u="sng">
                <a:latin typeface="ShellHeavy" panose="00000700000000000000" pitchFamily="50" charset="0"/>
              </a:rPr>
              <a:t>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C1E13-AA69-6A70-BA75-2EFBB0D7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2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1163443" cy="15675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E48F9C-D5A6-B4EC-5D5A-B66D1FD018AC}"/>
              </a:ext>
            </a:extLst>
          </p:cNvPr>
          <p:cNvSpPr txBox="1"/>
          <p:nvPr/>
        </p:nvSpPr>
        <p:spPr>
          <a:xfrm>
            <a:off x="1390414" y="1567543"/>
            <a:ext cx="691444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ShellHeavy" panose="00000700000000000000" pitchFamily="50" charset="0"/>
              </a:rPr>
              <a:t>FUNCTIONAL</a:t>
            </a:r>
            <a:r>
              <a:rPr lang="en-US" sz="2400" u="sng">
                <a:latin typeface="ShellMedium"/>
              </a:rPr>
              <a:t> </a:t>
            </a:r>
            <a:endParaRPr lang="en-US" sz="2400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7855D-7C6B-9F2F-3571-7F155C9086EB}"/>
              </a:ext>
            </a:extLst>
          </p:cNvPr>
          <p:cNvSpPr txBox="1"/>
          <p:nvPr/>
        </p:nvSpPr>
        <p:spPr>
          <a:xfrm>
            <a:off x="1701639" y="2228081"/>
            <a:ext cx="1025877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0">
                <a:effectLst/>
                <a:latin typeface="ShellMedium" panose="00000600000000000000" pitchFamily="50" charset="0"/>
              </a:rPr>
              <a:t>User Login and Registration</a:t>
            </a:r>
          </a:p>
          <a:p>
            <a:pPr marL="285750" indent="-285750">
              <a:buFont typeface="Arial"/>
              <a:buChar char="•"/>
            </a:pPr>
            <a:r>
              <a:rPr lang="en-US" i="0">
                <a:effectLst/>
                <a:latin typeface="ShellMedium" panose="00000600000000000000" pitchFamily="50" charset="0"/>
              </a:rPr>
              <a:t>Incident Reporting</a:t>
            </a:r>
          </a:p>
          <a:p>
            <a:pPr marL="285750" indent="-285750">
              <a:buFont typeface="Arial"/>
              <a:buChar char="•"/>
            </a:pPr>
            <a:r>
              <a:rPr lang="en-US" i="0">
                <a:effectLst/>
                <a:latin typeface="ShellMedium" panose="00000600000000000000" pitchFamily="50" charset="0"/>
              </a:rPr>
              <a:t>Notification of Designated Safety Officers and Supervisors</a:t>
            </a:r>
            <a:endParaRPr lang="en-US">
              <a:latin typeface="ShellMedium" panose="00000600000000000000" pitchFamily="50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i="0">
                <a:effectLst/>
                <a:latin typeface="ShellMedium" panose="00000600000000000000" pitchFamily="50" charset="0"/>
              </a:rPr>
              <a:t>Report Generation and Analytic</a:t>
            </a:r>
          </a:p>
          <a:p>
            <a:pPr marL="285750" indent="-285750">
              <a:buFont typeface="Arial"/>
              <a:buChar char="•"/>
            </a:pPr>
            <a:r>
              <a:rPr lang="en-US" i="0">
                <a:effectLst/>
                <a:latin typeface="ShellMedium" panose="00000600000000000000" pitchFamily="50" charset="0"/>
              </a:rPr>
              <a:t>Media Attachment</a:t>
            </a:r>
            <a:endParaRPr lang="en-US">
              <a:latin typeface="ShellMedium" panose="00000600000000000000" pitchFamily="50" charset="0"/>
            </a:endParaRPr>
          </a:p>
          <a:p>
            <a:endParaRPr lang="en-US">
              <a:latin typeface="ShellMedium"/>
            </a:endParaRPr>
          </a:p>
          <a:p>
            <a:endParaRPr lang="en-US">
              <a:latin typeface="ShellMedium"/>
            </a:endParaRPr>
          </a:p>
          <a:p>
            <a:endParaRPr lang="en-US">
              <a:latin typeface="ShellMedium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Shell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911E5-C107-9131-9187-4D8E9F1E8D5B}"/>
              </a:ext>
            </a:extLst>
          </p:cNvPr>
          <p:cNvSpPr txBox="1"/>
          <p:nvPr/>
        </p:nvSpPr>
        <p:spPr>
          <a:xfrm>
            <a:off x="1390414" y="4211833"/>
            <a:ext cx="72954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hellHeavy" panose="00000700000000000000" pitchFamily="50" charset="0"/>
              </a:rPr>
              <a:t>2.  NON FUNCTIONAL</a:t>
            </a:r>
            <a:r>
              <a:rPr lang="en-US" sz="2400" u="sng">
                <a:latin typeface="ShellMedium"/>
              </a:rPr>
              <a:t> </a:t>
            </a:r>
            <a:endParaRPr lang="en-US" sz="2400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203E9-C2B1-D83D-24D8-62A5706F543D}"/>
              </a:ext>
            </a:extLst>
          </p:cNvPr>
          <p:cNvSpPr txBox="1"/>
          <p:nvPr/>
        </p:nvSpPr>
        <p:spPr>
          <a:xfrm>
            <a:off x="1636889" y="359043"/>
            <a:ext cx="5333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latin typeface="ShellHeavy" panose="00000700000000000000" pitchFamily="50" charset="0"/>
              </a:rPr>
              <a:t>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D8FFB-609E-F347-0678-6BEA8C8BC5E5}"/>
              </a:ext>
            </a:extLst>
          </p:cNvPr>
          <p:cNvSpPr txBox="1"/>
          <p:nvPr/>
        </p:nvSpPr>
        <p:spPr>
          <a:xfrm>
            <a:off x="1706878" y="4806956"/>
            <a:ext cx="102587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rgbClr val="000000"/>
                </a:solidFill>
                <a:effectLst/>
                <a:latin typeface="ShellMedium" panose="00000600000000000000" pitchFamily="50" charset="0"/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rgbClr val="000000"/>
                </a:solidFill>
                <a:effectLst/>
                <a:latin typeface="ShellMedium" panose="00000600000000000000" pitchFamily="50" charset="0"/>
              </a:rPr>
              <a:t>Performance</a:t>
            </a:r>
            <a:endParaRPr lang="en-US">
              <a:solidFill>
                <a:srgbClr val="000000"/>
              </a:solidFill>
              <a:latin typeface="Shell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rgbClr val="000000"/>
                </a:solidFill>
                <a:effectLst/>
                <a:latin typeface="ShellMedium" panose="00000600000000000000" pitchFamily="50" charset="0"/>
              </a:rPr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>
                <a:effectLst/>
                <a:latin typeface="ShellMedium" panose="00000600000000000000" pitchFamily="50" charset="0"/>
              </a:rPr>
              <a:t>Availability</a:t>
            </a:r>
            <a:endParaRPr lang="en-US">
              <a:latin typeface="ShellMedium" panose="00000600000000000000" pitchFamily="50" charset="0"/>
            </a:endParaRPr>
          </a:p>
          <a:p>
            <a:endParaRPr lang="en-US">
              <a:latin typeface="ShellMedium"/>
            </a:endParaRPr>
          </a:p>
          <a:p>
            <a:endParaRPr lang="en-US">
              <a:latin typeface="ShellMedium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Shell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E5A4-17C2-6690-8A92-DC097906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1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1163443" cy="15675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92C7023-B741-793C-E27A-6B944841E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4" t="11221" r="78261" b="28747"/>
          <a:stretch/>
        </p:blipFill>
        <p:spPr>
          <a:xfrm>
            <a:off x="794084" y="2260811"/>
            <a:ext cx="2462377" cy="390656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8E5853-E070-163D-7C26-89291F0CA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85" t="12328" r="52327" b="35714"/>
          <a:stretch/>
        </p:blipFill>
        <p:spPr>
          <a:xfrm>
            <a:off x="4627896" y="2262081"/>
            <a:ext cx="2564433" cy="3845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C742F-E7FC-6CAC-CC61-553B2D820A18}"/>
              </a:ext>
            </a:extLst>
          </p:cNvPr>
          <p:cNvSpPr txBox="1"/>
          <p:nvPr/>
        </p:nvSpPr>
        <p:spPr>
          <a:xfrm>
            <a:off x="5473031" y="3788611"/>
            <a:ext cx="2703095" cy="342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02755A-6B84-1799-24A4-C21B9DEBD3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06" t="12382" r="29175" b="56258"/>
          <a:stretch/>
        </p:blipFill>
        <p:spPr>
          <a:xfrm>
            <a:off x="8563033" y="2261892"/>
            <a:ext cx="2513461" cy="219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DE084-60C8-EA8C-B683-BA423A007AA9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7FDF0ED-0612-C001-6AD9-A830FC4AA85D}"/>
              </a:ext>
            </a:extLst>
          </p:cNvPr>
          <p:cNvCxnSpPr/>
          <p:nvPr/>
        </p:nvCxnSpPr>
        <p:spPr>
          <a:xfrm>
            <a:off x="7174384" y="3069389"/>
            <a:ext cx="1383284" cy="471758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F69D63-8AEE-471B-2BA5-12A33AE9BE8A}"/>
              </a:ext>
            </a:extLst>
          </p:cNvPr>
          <p:cNvSpPr txBox="1"/>
          <p:nvPr/>
        </p:nvSpPr>
        <p:spPr>
          <a:xfrm>
            <a:off x="1520861" y="336819"/>
            <a:ext cx="5274302" cy="601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latin typeface="ShellHeavy" panose="00000700000000000000" pitchFamily="50" charset="0"/>
              </a:rPr>
              <a:t>DATA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F6785-52AE-43CD-A234-A7214716D42C}"/>
              </a:ext>
            </a:extLst>
          </p:cNvPr>
          <p:cNvCxnSpPr/>
          <p:nvPr/>
        </p:nvCxnSpPr>
        <p:spPr>
          <a:xfrm>
            <a:off x="3256461" y="2519896"/>
            <a:ext cx="137143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2B14CC-7D32-5889-A7BC-F257A3065E29}"/>
              </a:ext>
            </a:extLst>
          </p:cNvPr>
          <p:cNvCxnSpPr/>
          <p:nvPr/>
        </p:nvCxnSpPr>
        <p:spPr>
          <a:xfrm>
            <a:off x="7192329" y="2519896"/>
            <a:ext cx="13827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323C31-D751-FD27-E2FD-E3CA0C59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92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984704" cy="14640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2" descr="A yellow and red logo&#10;&#10;Description automatically generated">
            <a:extLst>
              <a:ext uri="{FF2B5EF4-FFF2-40B4-BE49-F238E27FC236}">
                <a16:creationId xmlns:a16="http://schemas.microsoft.com/office/drawing/2014/main" id="{37881F57-21FE-ABDA-19C3-6B6D9E2BC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2" y="1338807"/>
            <a:ext cx="3844772" cy="4730122"/>
          </a:xfrm>
          <a:prstGeom prst="rect">
            <a:avLst/>
          </a:prstGeom>
          <a:effectLst>
            <a:outerShdw blurRad="12700" dist="50800" dir="5400000" algn="ctr" rotWithShape="0">
              <a:srgbClr val="000000">
                <a:alpha val="9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EC9CF1-F0DE-D739-B144-B314FB8F8F73}"/>
              </a:ext>
            </a:extLst>
          </p:cNvPr>
          <p:cNvSpPr txBox="1"/>
          <p:nvPr/>
        </p:nvSpPr>
        <p:spPr>
          <a:xfrm>
            <a:off x="5647933" y="3429000"/>
            <a:ext cx="346757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latin typeface="ShellMedium"/>
                <a:hlinkClick r:id="rId5" tooltip="http://localhost:3000/"/>
              </a:rPr>
              <a:t>Suraksha Shell</a:t>
            </a:r>
            <a:endParaRPr lang="en-US" sz="2500">
              <a:latin typeface="Shell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BF7FD-061E-8229-C0DE-4C5BB6040C43}"/>
              </a:ext>
            </a:extLst>
          </p:cNvPr>
          <p:cNvSpPr txBox="1"/>
          <p:nvPr/>
        </p:nvSpPr>
        <p:spPr>
          <a:xfrm>
            <a:off x="1520861" y="336819"/>
            <a:ext cx="5274302" cy="601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latin typeface="ShellHeavy" panose="00000700000000000000" pitchFamily="50" charset="0"/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6F8B0-D950-7517-E5EF-8010E9D1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99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39854" y="724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" r="4556"/>
          <a:stretch/>
        </p:blipFill>
        <p:spPr>
          <a:xfrm>
            <a:off x="125870" y="0"/>
            <a:ext cx="1163443" cy="15675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B844-1618-7DF9-05A1-3D753A6A1318}"/>
              </a:ext>
            </a:extLst>
          </p:cNvPr>
          <p:cNvSpPr txBox="1"/>
          <p:nvPr/>
        </p:nvSpPr>
        <p:spPr>
          <a:xfrm>
            <a:off x="1520861" y="433012"/>
            <a:ext cx="5274302" cy="601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latin typeface="ShellHeavy" panose="00000700000000000000" pitchFamily="50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0DA2B-C419-3CA1-B738-AA5F814D72BE}"/>
              </a:ext>
            </a:extLst>
          </p:cNvPr>
          <p:cNvSpPr txBox="1"/>
          <p:nvPr/>
        </p:nvSpPr>
        <p:spPr>
          <a:xfrm>
            <a:off x="1236238" y="1999831"/>
            <a:ext cx="72796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ShellMedium" panose="00000600000000000000" pitchFamily="50" charset="0"/>
              </a:rPr>
              <a:t> Notification Escalation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ShellMedium" panose="000006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ShellMedium" panose="00000600000000000000" pitchFamily="50" charset="0"/>
              </a:rPr>
              <a:t> Real Time Cha</a:t>
            </a:r>
            <a:r>
              <a:rPr lang="en-US" sz="2400" dirty="0">
                <a:latin typeface="ShellMedium" panose="00000600000000000000" pitchFamily="50" charset="0"/>
              </a:rPr>
              <a:t>t</a:t>
            </a:r>
            <a:r>
              <a:rPr lang="en-US" sz="2400" i="0" dirty="0">
                <a:effectLst/>
                <a:latin typeface="ShellMedium" panose="00000600000000000000" pitchFamily="50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0" dirty="0">
              <a:effectLst/>
              <a:latin typeface="ShellMedium" panose="000006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ShellMedium" panose="00000600000000000000" pitchFamily="50" charset="0"/>
              </a:rPr>
              <a:t> Mobile App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0" dirty="0">
              <a:effectLst/>
              <a:latin typeface="ShellMedium" panose="000006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ShellMedium" panose="00000600000000000000" pitchFamily="50" charset="0"/>
              </a:rPr>
              <a:t> Predictive analytics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ShellMedium" panose="000006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effectLst/>
                <a:latin typeface="ShellMedium" panose="00000600000000000000" pitchFamily="50" charset="0"/>
              </a:rPr>
              <a:t> Offline Mode</a:t>
            </a:r>
          </a:p>
          <a:p>
            <a:endParaRPr lang="en-US" b="1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C2353-0345-3410-D5BA-C61C23AC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09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173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Futura Medium</vt:lpstr>
      <vt:lpstr>Segoe Print</vt:lpstr>
      <vt:lpstr>ShellBold</vt:lpstr>
      <vt:lpstr>ShellHeavy</vt:lpstr>
      <vt:lpstr>ShellMedium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Karri, Sri Satya Venkata Kishore SBOBNG-PTIY/TLC</dc:creator>
  <cp:lastModifiedBy>Karri, Sri Satya Venkata Kishore SBOBNG-PTIY/TLC</cp:lastModifiedBy>
  <cp:revision>1</cp:revision>
  <dcterms:created xsi:type="dcterms:W3CDTF">2023-09-13T04:03:26Z</dcterms:created>
  <dcterms:modified xsi:type="dcterms:W3CDTF">2023-09-15T09:04:56Z</dcterms:modified>
</cp:coreProperties>
</file>