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71" r:id="rId4"/>
    <p:sldId id="291" r:id="rId5"/>
    <p:sldId id="306" r:id="rId6"/>
    <p:sldId id="307" r:id="rId7"/>
    <p:sldId id="304" r:id="rId8"/>
    <p:sldId id="308" r:id="rId9"/>
    <p:sldId id="299" r:id="rId10"/>
    <p:sldId id="300" r:id="rId11"/>
    <p:sldId id="302" r:id="rId12"/>
  </p:sldIdLst>
  <p:sldSz cx="9144000" cy="5143500" type="screen16x9"/>
  <p:notesSz cx="6858000" cy="9144000"/>
  <p:embeddedFontLst>
    <p:embeddedFont>
      <p:font typeface="Comforta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80381eb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80381eb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80381ebdf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80381ebdf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80381ebdf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80381ebdf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1a698877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1a698877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1a698877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1a698877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22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1a698877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1a698877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49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1a698877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1a698877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40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1a698877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1a698877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544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80381ebdf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80381ebdf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f1a698877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f1a698877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Dashboard%20Start%20(2).xls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ashboard%20Start%20(1)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shboard%20Start%20(1).xls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2599000"/>
            <a:ext cx="8520600" cy="18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You are at the right place! </a:t>
            </a:r>
            <a:endParaRPr sz="2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We are waiting until everyone joins</a:t>
            </a:r>
            <a:endParaRPr sz="25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25" y="-457200"/>
            <a:ext cx="4279476" cy="427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975" y="4095950"/>
            <a:ext cx="798050" cy="7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3582200" y="1397850"/>
            <a:ext cx="1781400" cy="56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Waiting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>
            <a:spLocks noGrp="1"/>
          </p:cNvSpPr>
          <p:nvPr>
            <p:ph type="ctrTitle"/>
          </p:nvPr>
        </p:nvSpPr>
        <p:spPr>
          <a:xfrm>
            <a:off x="311700" y="9170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fortaa"/>
                <a:ea typeface="Comfortaa"/>
                <a:cs typeface="Comfortaa"/>
                <a:sym typeface="Comfortaa"/>
              </a:rPr>
              <a:t>Homework</a:t>
            </a:r>
            <a:br>
              <a:rPr lang="en" dirty="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700" dirty="0">
                <a:solidFill>
                  <a:srgbClr val="00FF00"/>
                </a:solidFill>
                <a:latin typeface="Comfortaa"/>
                <a:sym typeface="Comfortaa"/>
              </a:rPr>
              <a:t>Build the same Dynamic Dashboard</a:t>
            </a:r>
            <a:br>
              <a:rPr lang="en" sz="1700" dirty="0">
                <a:solidFill>
                  <a:srgbClr val="00FF00"/>
                </a:solidFill>
                <a:latin typeface="Comfortaa"/>
                <a:sym typeface="Comfortaa"/>
              </a:rPr>
            </a:br>
            <a:br>
              <a:rPr lang="en" sz="1700" dirty="0">
                <a:solidFill>
                  <a:srgbClr val="00FF00"/>
                </a:solidFill>
                <a:latin typeface="Comfortaa"/>
                <a:sym typeface="Comfortaa"/>
              </a:rPr>
            </a:br>
            <a:br>
              <a:rPr lang="en" sz="1700" dirty="0">
                <a:solidFill>
                  <a:srgbClr val="00FF00"/>
                </a:solidFill>
                <a:latin typeface="Comfortaa"/>
                <a:sym typeface="Comfortaa"/>
              </a:rPr>
            </a:br>
            <a:r>
              <a:rPr lang="en" sz="2800" dirty="0">
                <a:latin typeface="Comfortaa"/>
                <a:ea typeface="Comfortaa"/>
                <a:cs typeface="Comfortaa"/>
                <a:sym typeface="Comfortaa"/>
                <a:hlinkClick r:id="rId3" action="ppaction://hlinkfile"/>
              </a:rPr>
              <a:t>Sample Data 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53" name="Google Shape;45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731416" y="2449471"/>
            <a:ext cx="437825" cy="4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ctrTitle"/>
          </p:nvPr>
        </p:nvSpPr>
        <p:spPr>
          <a:xfrm>
            <a:off x="636676" y="1020624"/>
            <a:ext cx="7983900" cy="29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Comfortaa"/>
                <a:ea typeface="Comfortaa"/>
                <a:cs typeface="Comfortaa"/>
                <a:sym typeface="Comfortaa"/>
              </a:rPr>
              <a:t>Data Analysis</a:t>
            </a:r>
            <a:br>
              <a:rPr lang="en-US" sz="6000" b="1" dirty="0">
                <a:latin typeface="Comfortaa"/>
                <a:ea typeface="Comfortaa"/>
                <a:cs typeface="Comfortaa"/>
                <a:sym typeface="Comfortaa"/>
              </a:rPr>
            </a:br>
            <a:r>
              <a:rPr lang="en-US" sz="1500" dirty="0">
                <a:solidFill>
                  <a:srgbClr val="00FF00"/>
                </a:solidFill>
                <a:latin typeface="Comfortaa"/>
                <a:sym typeface="Comfortaa"/>
              </a:rPr>
              <a:t>Small Project with MS Excel</a:t>
            </a:r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275" y="4737075"/>
            <a:ext cx="313724" cy="31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/>
        </p:nvSpPr>
        <p:spPr>
          <a:xfrm>
            <a:off x="862275" y="421848"/>
            <a:ext cx="7893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Basic Steps &amp; Interactive Excel Dashboard</a:t>
            </a:r>
            <a:b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dirty="0"/>
          </a:p>
        </p:txBody>
      </p:sp>
      <p:sp>
        <p:nvSpPr>
          <p:cNvPr id="383" name="Google Shape;383;p60"/>
          <p:cNvSpPr txBox="1"/>
          <p:nvPr/>
        </p:nvSpPr>
        <p:spPr>
          <a:xfrm>
            <a:off x="95355" y="1419877"/>
            <a:ext cx="5259427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0550" lvl="3">
              <a:buClr>
                <a:srgbClr val="00FF00"/>
              </a:buClr>
              <a:buSzPts val="1500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</a:p>
          <a:p>
            <a:pPr marL="914400" lvl="1" indent="-323850">
              <a:buClr>
                <a:srgbClr val="00FF00"/>
              </a:buClr>
              <a:buSzPts val="1500"/>
              <a:buFont typeface="Comfortaa"/>
              <a:buChar char="◆"/>
            </a:pPr>
            <a:r>
              <a:rPr lang="en-US" sz="1500" dirty="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Data Cleaning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Saving a copy and Start data cleaning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Changing any data info short to full/ full to short or creating new field, exp. Gender, Age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Changing Text to any format, exp Currency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275" y="4737075"/>
            <a:ext cx="313724" cy="3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a person in yellow gloves and yellow gloves cleaning a white bucket">
            <a:extLst>
              <a:ext uri="{FF2B5EF4-FFF2-40B4-BE49-F238E27FC236}">
                <a16:creationId xmlns:a16="http://schemas.microsoft.com/office/drawing/2014/main" id="{67E99EB0-F698-3371-27BD-044E01C3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65" y="1046723"/>
            <a:ext cx="2992580" cy="33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/>
        </p:nvSpPr>
        <p:spPr>
          <a:xfrm>
            <a:off x="834326" y="51550"/>
            <a:ext cx="7893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Basic Steps &amp; Interactive Excel Dashboard</a:t>
            </a:r>
            <a:b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dirty="0"/>
          </a:p>
        </p:txBody>
      </p:sp>
      <p:sp>
        <p:nvSpPr>
          <p:cNvPr id="383" name="Google Shape;383;p60"/>
          <p:cNvSpPr txBox="1"/>
          <p:nvPr/>
        </p:nvSpPr>
        <p:spPr>
          <a:xfrm>
            <a:off x="157700" y="498550"/>
            <a:ext cx="8841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0550" lvl="3">
              <a:buClr>
                <a:srgbClr val="00FF00"/>
              </a:buClr>
              <a:buSzPts val="1500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Comfortaa"/>
              <a:buChar char="◆"/>
            </a:pPr>
            <a:r>
              <a:rPr lang="en-US" sz="1500" dirty="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Data Structure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Retailer Dashboard</a:t>
            </a: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275" y="4737075"/>
            <a:ext cx="313724" cy="3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zora Design - Tired of massy and not organized closets ?... | Facebook">
            <a:extLst>
              <a:ext uri="{FF2B5EF4-FFF2-40B4-BE49-F238E27FC236}">
                <a16:creationId xmlns:a16="http://schemas.microsoft.com/office/drawing/2014/main" id="{69A259A2-77C5-3436-8B66-D9E279FDB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9" y="979559"/>
            <a:ext cx="3586163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8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/>
        </p:nvSpPr>
        <p:spPr>
          <a:xfrm>
            <a:off x="834326" y="51550"/>
            <a:ext cx="7893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Basic Steps &amp; Interactive Excel Dashboard</a:t>
            </a:r>
            <a:b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dirty="0"/>
          </a:p>
        </p:txBody>
      </p:sp>
      <p:sp>
        <p:nvSpPr>
          <p:cNvPr id="383" name="Google Shape;383;p60"/>
          <p:cNvSpPr txBox="1"/>
          <p:nvPr/>
        </p:nvSpPr>
        <p:spPr>
          <a:xfrm>
            <a:off x="157700" y="498550"/>
            <a:ext cx="4919991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0550" lvl="3">
              <a:buClr>
                <a:srgbClr val="00FF00"/>
              </a:buClr>
              <a:buSzPts val="1500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Comfortaa"/>
              <a:buChar char="◆"/>
            </a:pPr>
            <a:r>
              <a:rPr lang="en-US" sz="1500" dirty="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Data Analysis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Data &gt; Data Analysis &gt; Descriptive Statistics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Pivot Table (Example)</a:t>
            </a:r>
          </a:p>
          <a:p>
            <a:pPr marL="1828800" lvl="3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○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Summary of total Sales ( Total Sales, Unit sold, Avg Price per Unit, Operating Profit)</a:t>
            </a:r>
          </a:p>
          <a:p>
            <a:pPr marL="1828800" lvl="3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○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Sales by Brand (Beverage Band vs Total Sales by Years)</a:t>
            </a:r>
          </a:p>
          <a:p>
            <a:pPr marL="1828800" lvl="3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○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Sales By Retailer (Total Sales vs Avg Operating Margin by Quarterly </a:t>
            </a:r>
          </a:p>
          <a:p>
            <a:pPr marL="1828800" lvl="3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○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Sales and Operating Profit Margin by Quarters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275" y="4737075"/>
            <a:ext cx="313724" cy="3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3 Easy Ways To Reorganize A Cluttered Closet - Fairfield, New Jersey">
            <a:extLst>
              <a:ext uri="{FF2B5EF4-FFF2-40B4-BE49-F238E27FC236}">
                <a16:creationId xmlns:a16="http://schemas.microsoft.com/office/drawing/2014/main" id="{03DF6487-D41E-4454-69E1-A4D1E1CC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638" y="1270973"/>
            <a:ext cx="3575675" cy="29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4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/>
        </p:nvSpPr>
        <p:spPr>
          <a:xfrm>
            <a:off x="772449" y="505312"/>
            <a:ext cx="7893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Basic Steps &amp; Interactive Excel Dashboard</a:t>
            </a:r>
            <a:b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dirty="0"/>
          </a:p>
        </p:txBody>
      </p:sp>
      <p:sp>
        <p:nvSpPr>
          <p:cNvPr id="383" name="Google Shape;383;p60"/>
          <p:cNvSpPr txBox="1"/>
          <p:nvPr/>
        </p:nvSpPr>
        <p:spPr>
          <a:xfrm>
            <a:off x="71138" y="740494"/>
            <a:ext cx="5401408" cy="389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0550" lvl="3">
              <a:buClr>
                <a:srgbClr val="00FF00"/>
              </a:buClr>
              <a:buSzPts val="1500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500"/>
              <a:buFont typeface="Comfortaa"/>
              <a:buChar char="◆"/>
            </a:pPr>
            <a:r>
              <a:rPr lang="en-US" sz="1500" dirty="0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Data Visualization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Link between Dashboard and Analysis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Insert Chart</a:t>
            </a:r>
          </a:p>
          <a:p>
            <a:pPr marL="1371600" lvl="2" indent="-323850">
              <a:buClr>
                <a:srgbClr val="F3F3F3"/>
              </a:buClr>
              <a:buSzPts val="1500"/>
              <a:buFont typeface="Comfortaa"/>
              <a:buChar char="●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Dynamic Dashboard- PivotTable Analyze &gt; Insert Slicers</a:t>
            </a: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 algn="ctr">
              <a:buNone/>
            </a:pPr>
            <a:r>
              <a:rPr lang="en-US" sz="1600" dirty="0">
                <a:hlinkClick r:id="rId3" action="ppaction://hlinkfile"/>
              </a:rPr>
              <a:t>Sample Data set Link</a:t>
            </a:r>
            <a:endParaRPr lang="en-US" sz="16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5275" y="4737075"/>
            <a:ext cx="313724" cy="3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C96FA61-D2FC-D621-B67B-45C37B7F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509" y="1556955"/>
            <a:ext cx="3393123" cy="250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3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/>
        </p:nvSpPr>
        <p:spPr>
          <a:xfrm>
            <a:off x="944329" y="92701"/>
            <a:ext cx="7893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Basic Steps &amp; Interactive Excel Dashboard</a:t>
            </a:r>
            <a:br>
              <a:rPr lang="en-US" sz="22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lang="en-US" dirty="0"/>
          </a:p>
        </p:txBody>
      </p:sp>
      <p:sp>
        <p:nvSpPr>
          <p:cNvPr id="383" name="Google Shape;383;p60"/>
          <p:cNvSpPr txBox="1"/>
          <p:nvPr/>
        </p:nvSpPr>
        <p:spPr>
          <a:xfrm>
            <a:off x="1679932" y="2571750"/>
            <a:ext cx="5401408" cy="273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0550" lvl="3">
              <a:buClr>
                <a:srgbClr val="00FF00"/>
              </a:buClr>
              <a:buSzPts val="1500"/>
            </a:pPr>
            <a:r>
              <a:rPr lang="en-US" sz="1500" dirty="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	</a:t>
            </a: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rgbClr val="00FF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indent="0" algn="ctr">
              <a:buNone/>
            </a:pPr>
            <a:r>
              <a:rPr lang="en-US" sz="1600" dirty="0">
                <a:hlinkClick r:id="rId3" action="ppaction://hlinkfile"/>
              </a:rPr>
              <a:t>Sample Data set Link</a:t>
            </a:r>
            <a:endParaRPr lang="en-US" sz="16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Comfortaa"/>
              <a:buChar char="●"/>
            </a:pPr>
            <a:endParaRPr lang="en-US"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5275" y="4737075"/>
            <a:ext cx="313724" cy="31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D30B8-90EF-677D-A6D6-E86F8B7A3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66" y="729250"/>
            <a:ext cx="5344048" cy="36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2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>
            <a:spLocks noGrp="1"/>
          </p:cNvSpPr>
          <p:nvPr>
            <p:ph type="ctrTitle"/>
          </p:nvPr>
        </p:nvSpPr>
        <p:spPr>
          <a:xfrm>
            <a:off x="588550" y="1061875"/>
            <a:ext cx="7983900" cy="29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 dirty="0">
                <a:latin typeface="Comfortaa"/>
                <a:ea typeface="Comfortaa"/>
                <a:cs typeface="Comfortaa"/>
                <a:sym typeface="Comfortaa"/>
              </a:rPr>
              <a:t>Congratulations!</a:t>
            </a:r>
            <a:endParaRPr sz="5900" b="1"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 dirty="0">
                <a:latin typeface="Comfortaa"/>
                <a:ea typeface="Comfortaa"/>
                <a:cs typeface="Comfortaa"/>
                <a:sym typeface="Comfortaa"/>
              </a:rPr>
              <a:t>Now you know DA</a:t>
            </a:r>
            <a:endParaRPr sz="47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33" name="Google Shape;43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275" y="4737075"/>
            <a:ext cx="313724" cy="31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9"/>
          <p:cNvSpPr txBox="1"/>
          <p:nvPr/>
        </p:nvSpPr>
        <p:spPr>
          <a:xfrm>
            <a:off x="625501" y="-542250"/>
            <a:ext cx="7893000" cy="6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?</a:t>
            </a:r>
            <a:endParaRPr sz="40000">
              <a:solidFill>
                <a:schemeClr val="dk2"/>
              </a:solidFill>
            </a:endParaRPr>
          </a:p>
        </p:txBody>
      </p:sp>
      <p:pic>
        <p:nvPicPr>
          <p:cNvPr id="439" name="Google Shape;43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275" y="4737075"/>
            <a:ext cx="313724" cy="31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202124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211</Words>
  <Application>Microsoft Office PowerPoint</Application>
  <PresentationFormat>On-screen Show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Comfortaa</vt:lpstr>
      <vt:lpstr>Arial</vt:lpstr>
      <vt:lpstr>Simple Dark</vt:lpstr>
      <vt:lpstr>Simple Dark</vt:lpstr>
      <vt:lpstr>You are at the right place!  We are waiting until everyone joins</vt:lpstr>
      <vt:lpstr>Data Analysis Small Project with MS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Congratulations! Now you know DA</vt:lpstr>
      <vt:lpstr>PowerPoint Presentation</vt:lpstr>
      <vt:lpstr>Homework Build the same Dynamic Dashboard   Sample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at the right place!  We are waiting until everyone joins</dc:title>
  <dc:creator>Md Sabbir Islam Asif</dc:creator>
  <cp:lastModifiedBy>Md Sabbir Islam Asif</cp:lastModifiedBy>
  <cp:revision>5</cp:revision>
  <dcterms:modified xsi:type="dcterms:W3CDTF">2024-08-15T02:10:07Z</dcterms:modified>
</cp:coreProperties>
</file>