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6"/>
  </p:notesMasterIdLst>
  <p:sldIdLst>
    <p:sldId id="256" r:id="rId2"/>
    <p:sldId id="258" r:id="rId3"/>
    <p:sldId id="259" r:id="rId4"/>
    <p:sldId id="264" r:id="rId5"/>
    <p:sldId id="289" r:id="rId6"/>
    <p:sldId id="290" r:id="rId7"/>
    <p:sldId id="291" r:id="rId8"/>
    <p:sldId id="267" r:id="rId9"/>
    <p:sldId id="292" r:id="rId10"/>
    <p:sldId id="293" r:id="rId11"/>
    <p:sldId id="294" r:id="rId12"/>
    <p:sldId id="295" r:id="rId13"/>
    <p:sldId id="296" r:id="rId14"/>
    <p:sldId id="297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Playfair Display ExtraBold" panose="020B0604020202020204" charset="0"/>
      <p:bold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CA6CCC-5FD5-4892-8A1B-3BFFFCC7987C}">
  <a:tblStyle styleId="{D6CA6CCC-5FD5-4892-8A1B-3BFFFCC798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203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468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339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127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32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c82306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c82306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105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059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755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50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44925" y="937300"/>
            <a:ext cx="62547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4402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05475" y="3075100"/>
            <a:ext cx="616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30939" y="1536024"/>
            <a:ext cx="14634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05600" y="3855550"/>
            <a:ext cx="6161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937625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937625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3"/>
          </p:nvPr>
        </p:nvSpPr>
        <p:spPr>
          <a:xfrm>
            <a:off x="3484346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4"/>
          </p:nvPr>
        </p:nvSpPr>
        <p:spPr>
          <a:xfrm>
            <a:off x="3484346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5"/>
          </p:nvPr>
        </p:nvSpPr>
        <p:spPr>
          <a:xfrm>
            <a:off x="6031073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6"/>
          </p:nvPr>
        </p:nvSpPr>
        <p:spPr>
          <a:xfrm>
            <a:off x="6031073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>
            <a:off x="1657925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8" hasCustomPrompt="1"/>
          </p:nvPr>
        </p:nvSpPr>
        <p:spPr>
          <a:xfrm>
            <a:off x="4204646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9" hasCustomPrompt="1"/>
          </p:nvPr>
        </p:nvSpPr>
        <p:spPr>
          <a:xfrm>
            <a:off x="6751373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ExtraBold"/>
              <a:buNone/>
              <a:defRPr sz="35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/>
          <p:nvPr/>
        </p:nvSpPr>
        <p:spPr>
          <a:xfrm>
            <a:off x="2684850" y="539500"/>
            <a:ext cx="3774300" cy="3774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ctrTitle"/>
          </p:nvPr>
        </p:nvSpPr>
        <p:spPr>
          <a:xfrm>
            <a:off x="1444925" y="1452574"/>
            <a:ext cx="6254700" cy="1987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Welcome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82" name="Google Shape;82;p22"/>
          <p:cNvSpPr txBox="1">
            <a:spLocks noGrp="1"/>
          </p:cNvSpPr>
          <p:nvPr>
            <p:ph type="subTitle" idx="1"/>
          </p:nvPr>
        </p:nvSpPr>
        <p:spPr>
          <a:xfrm>
            <a:off x="2307675" y="3440199"/>
            <a:ext cx="4528800" cy="646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Made by </a:t>
            </a:r>
            <a:r>
              <a:rPr lang="en-US" dirty="0">
                <a:ea typeface="Calibri"/>
                <a:cs typeface="Calibri"/>
              </a:rPr>
              <a:t>Claudiu Badea, </a:t>
            </a:r>
            <a:r>
              <a:rPr lang="en" sz="1400" dirty="0"/>
              <a:t>Georgi Andonov, </a:t>
            </a:r>
            <a:r>
              <a:rPr lang="en" dirty="0"/>
              <a:t>Lisa Noten, </a:t>
            </a:r>
            <a:r>
              <a:rPr lang="en" sz="1400" dirty="0"/>
              <a:t>Yordan Belemezov, </a:t>
            </a:r>
            <a:r>
              <a:rPr lang="en-US" sz="1400" noProof="1"/>
              <a:t>Shirine Agarroum</a:t>
            </a:r>
          </a:p>
          <a:p>
            <a:pPr marL="0" indent="0"/>
            <a:endParaRPr lang="en" sz="1400" dirty="0"/>
          </a:p>
          <a:p>
            <a:pPr marL="0" indent="0"/>
            <a:r>
              <a:rPr lang="en" sz="1400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3" name="Google Shape;83;p22"/>
          <p:cNvGrpSpPr/>
          <p:nvPr/>
        </p:nvGrpSpPr>
        <p:grpSpPr>
          <a:xfrm>
            <a:off x="6967625" y="394825"/>
            <a:ext cx="2582400" cy="289350"/>
            <a:chOff x="6967625" y="394825"/>
            <a:chExt cx="2582400" cy="289350"/>
          </a:xfrm>
        </p:grpSpPr>
        <p:sp>
          <p:nvSpPr>
            <p:cNvPr id="84" name="Google Shape;84;p22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2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2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2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2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2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2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2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2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2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2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2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2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2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2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2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2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2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2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2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2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2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2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2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2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2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2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2" name="Google Shape;112;p22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13" name="Google Shape;113;p22"/>
          <p:cNvGrpSpPr/>
          <p:nvPr/>
        </p:nvGrpSpPr>
        <p:grpSpPr>
          <a:xfrm>
            <a:off x="1155575" y="394833"/>
            <a:ext cx="289350" cy="867900"/>
            <a:chOff x="1006725" y="1731408"/>
            <a:chExt cx="289350" cy="867900"/>
          </a:xfrm>
        </p:grpSpPr>
        <p:sp>
          <p:nvSpPr>
            <p:cNvPr id="114" name="Google Shape;114;p22"/>
            <p:cNvSpPr/>
            <p:nvPr/>
          </p:nvSpPr>
          <p:spPr>
            <a:xfrm>
              <a:off x="1006725" y="1731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2"/>
            <p:cNvSpPr/>
            <p:nvPr/>
          </p:nvSpPr>
          <p:spPr>
            <a:xfrm>
              <a:off x="1190175" y="1731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2"/>
            <p:cNvSpPr/>
            <p:nvPr/>
          </p:nvSpPr>
          <p:spPr>
            <a:xfrm>
              <a:off x="1006725" y="1921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1190175" y="1921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1006725" y="2112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1190175" y="2112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1006725" y="2302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1190175" y="2302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1006725" y="2493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1190175" y="2493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33"/>
          <p:cNvGrpSpPr/>
          <p:nvPr/>
        </p:nvGrpSpPr>
        <p:grpSpPr>
          <a:xfrm rot="5400000">
            <a:off x="5275744" y="317631"/>
            <a:ext cx="105900" cy="677400"/>
            <a:chOff x="751988" y="3926595"/>
            <a:chExt cx="105900" cy="677400"/>
          </a:xfrm>
          <a:solidFill>
            <a:srgbClr val="00B050"/>
          </a:solidFill>
        </p:grpSpPr>
        <p:sp>
          <p:nvSpPr>
            <p:cNvPr id="577" name="Google Shape;577;p33"/>
            <p:cNvSpPr/>
            <p:nvPr/>
          </p:nvSpPr>
          <p:spPr>
            <a:xfrm>
              <a:off x="751988" y="3926595"/>
              <a:ext cx="105900" cy="105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751988" y="4117095"/>
              <a:ext cx="105900" cy="105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751988" y="4307595"/>
              <a:ext cx="105900" cy="105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751988" y="4498095"/>
              <a:ext cx="105900" cy="105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3"/>
          <p:cNvGrpSpPr/>
          <p:nvPr/>
        </p:nvGrpSpPr>
        <p:grpSpPr>
          <a:xfrm rot="5400000">
            <a:off x="2257047" y="317631"/>
            <a:ext cx="105900" cy="677400"/>
            <a:chOff x="568538" y="3926595"/>
            <a:chExt cx="105900" cy="677400"/>
          </a:xfrm>
        </p:grpSpPr>
        <p:sp>
          <p:nvSpPr>
            <p:cNvPr id="582" name="Google Shape;582;p33"/>
            <p:cNvSpPr/>
            <p:nvPr/>
          </p:nvSpPr>
          <p:spPr>
            <a:xfrm>
              <a:off x="568538" y="39265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568538" y="41170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68538" y="43075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68538" y="44980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8" name="Google Shape;588;p33"/>
          <p:cNvSpPr txBox="1">
            <a:spLocks noGrp="1"/>
          </p:cNvSpPr>
          <p:nvPr>
            <p:ph type="title" idx="4294967295"/>
          </p:nvPr>
        </p:nvSpPr>
        <p:spPr>
          <a:xfrm>
            <a:off x="1868983" y="1009836"/>
            <a:ext cx="2083605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Simple yet modern</a:t>
            </a:r>
          </a:p>
        </p:txBody>
      </p:sp>
      <p:sp>
        <p:nvSpPr>
          <p:cNvPr id="590" name="Google Shape;590;p33"/>
          <p:cNvSpPr txBox="1">
            <a:spLocks noGrp="1"/>
          </p:cNvSpPr>
          <p:nvPr>
            <p:ph type="title" idx="4294967295"/>
          </p:nvPr>
        </p:nvSpPr>
        <p:spPr>
          <a:xfrm>
            <a:off x="4883537" y="1004186"/>
            <a:ext cx="2446881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Easy to use interface</a:t>
            </a:r>
          </a:p>
        </p:txBody>
      </p:sp>
      <p:cxnSp>
        <p:nvCxnSpPr>
          <p:cNvPr id="592" name="Google Shape;592;p33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93" name="Google Shape;593;p33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8" name="Google Shape;576;p33">
            <a:extLst>
              <a:ext uri="{FF2B5EF4-FFF2-40B4-BE49-F238E27FC236}">
                <a16:creationId xmlns:a16="http://schemas.microsoft.com/office/drawing/2014/main" id="{CC365199-7429-C7E1-CE30-D50BC7C8546D}"/>
              </a:ext>
            </a:extLst>
          </p:cNvPr>
          <p:cNvGrpSpPr/>
          <p:nvPr/>
        </p:nvGrpSpPr>
        <p:grpSpPr>
          <a:xfrm rot="5400000">
            <a:off x="5276413" y="1778187"/>
            <a:ext cx="105900" cy="677400"/>
            <a:chOff x="751988" y="3926595"/>
            <a:chExt cx="105900" cy="677400"/>
          </a:xfrm>
          <a:solidFill>
            <a:srgbClr val="00B050"/>
          </a:solidFill>
        </p:grpSpPr>
        <p:sp>
          <p:nvSpPr>
            <p:cNvPr id="19" name="Google Shape;577;p33">
              <a:extLst>
                <a:ext uri="{FF2B5EF4-FFF2-40B4-BE49-F238E27FC236}">
                  <a16:creationId xmlns:a16="http://schemas.microsoft.com/office/drawing/2014/main" id="{1BA41564-B2AF-A927-F138-E298AB01DB9B}"/>
                </a:ext>
              </a:extLst>
            </p:cNvPr>
            <p:cNvSpPr/>
            <p:nvPr/>
          </p:nvSpPr>
          <p:spPr>
            <a:xfrm>
              <a:off x="751988" y="3926595"/>
              <a:ext cx="105900" cy="105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78;p33">
              <a:extLst>
                <a:ext uri="{FF2B5EF4-FFF2-40B4-BE49-F238E27FC236}">
                  <a16:creationId xmlns:a16="http://schemas.microsoft.com/office/drawing/2014/main" id="{BEE6DD44-6027-432E-E7EE-1E343BA957F2}"/>
                </a:ext>
              </a:extLst>
            </p:cNvPr>
            <p:cNvSpPr/>
            <p:nvPr/>
          </p:nvSpPr>
          <p:spPr>
            <a:xfrm>
              <a:off x="751988" y="4117095"/>
              <a:ext cx="105900" cy="105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79;p33">
              <a:extLst>
                <a:ext uri="{FF2B5EF4-FFF2-40B4-BE49-F238E27FC236}">
                  <a16:creationId xmlns:a16="http://schemas.microsoft.com/office/drawing/2014/main" id="{88A85987-2898-2FC7-59DE-4DAF5B703420}"/>
                </a:ext>
              </a:extLst>
            </p:cNvPr>
            <p:cNvSpPr/>
            <p:nvPr/>
          </p:nvSpPr>
          <p:spPr>
            <a:xfrm>
              <a:off x="751988" y="4307595"/>
              <a:ext cx="105900" cy="105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80;p33">
              <a:extLst>
                <a:ext uri="{FF2B5EF4-FFF2-40B4-BE49-F238E27FC236}">
                  <a16:creationId xmlns:a16="http://schemas.microsoft.com/office/drawing/2014/main" id="{7657F825-FC8D-A932-C6D8-55773AE8F222}"/>
                </a:ext>
              </a:extLst>
            </p:cNvPr>
            <p:cNvSpPr/>
            <p:nvPr/>
          </p:nvSpPr>
          <p:spPr>
            <a:xfrm>
              <a:off x="751988" y="4498095"/>
              <a:ext cx="105900" cy="105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581;p33">
            <a:extLst>
              <a:ext uri="{FF2B5EF4-FFF2-40B4-BE49-F238E27FC236}">
                <a16:creationId xmlns:a16="http://schemas.microsoft.com/office/drawing/2014/main" id="{9434861D-3B6C-37DB-0FC6-D60758813BA3}"/>
              </a:ext>
            </a:extLst>
          </p:cNvPr>
          <p:cNvGrpSpPr/>
          <p:nvPr/>
        </p:nvGrpSpPr>
        <p:grpSpPr>
          <a:xfrm rot="5400000">
            <a:off x="2257716" y="1778187"/>
            <a:ext cx="105900" cy="677400"/>
            <a:chOff x="568538" y="3926595"/>
            <a:chExt cx="105900" cy="677400"/>
          </a:xfrm>
        </p:grpSpPr>
        <p:sp>
          <p:nvSpPr>
            <p:cNvPr id="24" name="Google Shape;582;p33">
              <a:extLst>
                <a:ext uri="{FF2B5EF4-FFF2-40B4-BE49-F238E27FC236}">
                  <a16:creationId xmlns:a16="http://schemas.microsoft.com/office/drawing/2014/main" id="{AA1C9CFE-A759-A835-64F2-D86AE5F86A9A}"/>
                </a:ext>
              </a:extLst>
            </p:cNvPr>
            <p:cNvSpPr/>
            <p:nvPr/>
          </p:nvSpPr>
          <p:spPr>
            <a:xfrm>
              <a:off x="568538" y="39265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83;p33">
              <a:extLst>
                <a:ext uri="{FF2B5EF4-FFF2-40B4-BE49-F238E27FC236}">
                  <a16:creationId xmlns:a16="http://schemas.microsoft.com/office/drawing/2014/main" id="{35065E46-1E41-28D9-B237-35B1F57D98BA}"/>
                </a:ext>
              </a:extLst>
            </p:cNvPr>
            <p:cNvSpPr/>
            <p:nvPr/>
          </p:nvSpPr>
          <p:spPr>
            <a:xfrm>
              <a:off x="568538" y="41170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84;p33">
              <a:extLst>
                <a:ext uri="{FF2B5EF4-FFF2-40B4-BE49-F238E27FC236}">
                  <a16:creationId xmlns:a16="http://schemas.microsoft.com/office/drawing/2014/main" id="{F0A920F8-592E-683F-6C1D-8F6E4659ACF8}"/>
                </a:ext>
              </a:extLst>
            </p:cNvPr>
            <p:cNvSpPr/>
            <p:nvPr/>
          </p:nvSpPr>
          <p:spPr>
            <a:xfrm>
              <a:off x="568538" y="43075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85;p33">
              <a:extLst>
                <a:ext uri="{FF2B5EF4-FFF2-40B4-BE49-F238E27FC236}">
                  <a16:creationId xmlns:a16="http://schemas.microsoft.com/office/drawing/2014/main" id="{9FFEE96C-0D32-EDD1-CAC1-15F23A6991CD}"/>
                </a:ext>
              </a:extLst>
            </p:cNvPr>
            <p:cNvSpPr/>
            <p:nvPr/>
          </p:nvSpPr>
          <p:spPr>
            <a:xfrm>
              <a:off x="568538" y="44980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588;p33">
            <a:extLst>
              <a:ext uri="{FF2B5EF4-FFF2-40B4-BE49-F238E27FC236}">
                <a16:creationId xmlns:a16="http://schemas.microsoft.com/office/drawing/2014/main" id="{998CC201-DFBE-07B2-F174-5BD363243503}"/>
              </a:ext>
            </a:extLst>
          </p:cNvPr>
          <p:cNvSpPr txBox="1">
            <a:spLocks/>
          </p:cNvSpPr>
          <p:nvPr/>
        </p:nvSpPr>
        <p:spPr>
          <a:xfrm>
            <a:off x="1822956" y="2169837"/>
            <a:ext cx="2083605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ExtraBold"/>
              <a:buNone/>
              <a:defRPr sz="35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dirty="0"/>
              <a:t>Accessible age</a:t>
            </a:r>
          </a:p>
        </p:txBody>
      </p:sp>
      <p:sp>
        <p:nvSpPr>
          <p:cNvPr id="29" name="Google Shape;590;p33">
            <a:extLst>
              <a:ext uri="{FF2B5EF4-FFF2-40B4-BE49-F238E27FC236}">
                <a16:creationId xmlns:a16="http://schemas.microsoft.com/office/drawing/2014/main" id="{FCCE6A0D-2833-524C-E640-7C48AA01BF96}"/>
              </a:ext>
            </a:extLst>
          </p:cNvPr>
          <p:cNvSpPr txBox="1">
            <a:spLocks/>
          </p:cNvSpPr>
          <p:nvPr/>
        </p:nvSpPr>
        <p:spPr>
          <a:xfrm>
            <a:off x="4883536" y="2169837"/>
            <a:ext cx="2446881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ExtraBold"/>
              <a:buNone/>
              <a:defRPr sz="35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dirty="0"/>
              <a:t>Transaction saved</a:t>
            </a:r>
          </a:p>
        </p:txBody>
      </p:sp>
      <p:grpSp>
        <p:nvGrpSpPr>
          <p:cNvPr id="30" name="Google Shape;576;p33">
            <a:extLst>
              <a:ext uri="{FF2B5EF4-FFF2-40B4-BE49-F238E27FC236}">
                <a16:creationId xmlns:a16="http://schemas.microsoft.com/office/drawing/2014/main" id="{3EF6491A-482D-F468-29E0-770C2CED2FCD}"/>
              </a:ext>
            </a:extLst>
          </p:cNvPr>
          <p:cNvGrpSpPr/>
          <p:nvPr/>
        </p:nvGrpSpPr>
        <p:grpSpPr>
          <a:xfrm rot="5400000">
            <a:off x="5275744" y="2600792"/>
            <a:ext cx="105900" cy="677400"/>
            <a:chOff x="751988" y="3926595"/>
            <a:chExt cx="105900" cy="677400"/>
          </a:xfrm>
          <a:solidFill>
            <a:srgbClr val="00B050"/>
          </a:solidFill>
        </p:grpSpPr>
        <p:sp>
          <p:nvSpPr>
            <p:cNvPr id="31" name="Google Shape;577;p33">
              <a:extLst>
                <a:ext uri="{FF2B5EF4-FFF2-40B4-BE49-F238E27FC236}">
                  <a16:creationId xmlns:a16="http://schemas.microsoft.com/office/drawing/2014/main" id="{063BDEF6-5B46-4222-1E1A-19D06A2443D6}"/>
                </a:ext>
              </a:extLst>
            </p:cNvPr>
            <p:cNvSpPr/>
            <p:nvPr/>
          </p:nvSpPr>
          <p:spPr>
            <a:xfrm>
              <a:off x="751988" y="3926595"/>
              <a:ext cx="105900" cy="105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78;p33">
              <a:extLst>
                <a:ext uri="{FF2B5EF4-FFF2-40B4-BE49-F238E27FC236}">
                  <a16:creationId xmlns:a16="http://schemas.microsoft.com/office/drawing/2014/main" id="{BA5A3FEE-561C-D7E5-19DB-FDEC294BDA0F}"/>
                </a:ext>
              </a:extLst>
            </p:cNvPr>
            <p:cNvSpPr/>
            <p:nvPr/>
          </p:nvSpPr>
          <p:spPr>
            <a:xfrm>
              <a:off x="751988" y="4117095"/>
              <a:ext cx="105900" cy="105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79;p33">
              <a:extLst>
                <a:ext uri="{FF2B5EF4-FFF2-40B4-BE49-F238E27FC236}">
                  <a16:creationId xmlns:a16="http://schemas.microsoft.com/office/drawing/2014/main" id="{F3EE2F76-3635-BD00-2A9A-E191F6BE512A}"/>
                </a:ext>
              </a:extLst>
            </p:cNvPr>
            <p:cNvSpPr/>
            <p:nvPr/>
          </p:nvSpPr>
          <p:spPr>
            <a:xfrm>
              <a:off x="751988" y="4307595"/>
              <a:ext cx="105900" cy="105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80;p33">
              <a:extLst>
                <a:ext uri="{FF2B5EF4-FFF2-40B4-BE49-F238E27FC236}">
                  <a16:creationId xmlns:a16="http://schemas.microsoft.com/office/drawing/2014/main" id="{44175B4E-71E4-B072-3D4D-FEB87D62709D}"/>
                </a:ext>
              </a:extLst>
            </p:cNvPr>
            <p:cNvSpPr/>
            <p:nvPr/>
          </p:nvSpPr>
          <p:spPr>
            <a:xfrm>
              <a:off x="751988" y="4498095"/>
              <a:ext cx="105900" cy="105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81;p33">
            <a:extLst>
              <a:ext uri="{FF2B5EF4-FFF2-40B4-BE49-F238E27FC236}">
                <a16:creationId xmlns:a16="http://schemas.microsoft.com/office/drawing/2014/main" id="{7FBC7615-6481-6777-C5EB-A5BB3B932007}"/>
              </a:ext>
            </a:extLst>
          </p:cNvPr>
          <p:cNvGrpSpPr/>
          <p:nvPr/>
        </p:nvGrpSpPr>
        <p:grpSpPr>
          <a:xfrm rot="5400000">
            <a:off x="2257047" y="2600792"/>
            <a:ext cx="105900" cy="677400"/>
            <a:chOff x="568538" y="3926595"/>
            <a:chExt cx="105900" cy="677400"/>
          </a:xfrm>
        </p:grpSpPr>
        <p:sp>
          <p:nvSpPr>
            <p:cNvPr id="597" name="Google Shape;582;p33">
              <a:extLst>
                <a:ext uri="{FF2B5EF4-FFF2-40B4-BE49-F238E27FC236}">
                  <a16:creationId xmlns:a16="http://schemas.microsoft.com/office/drawing/2014/main" id="{8EC236AA-CAEB-EDEB-4C83-88E27749D662}"/>
                </a:ext>
              </a:extLst>
            </p:cNvPr>
            <p:cNvSpPr/>
            <p:nvPr/>
          </p:nvSpPr>
          <p:spPr>
            <a:xfrm>
              <a:off x="568538" y="39265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83;p33">
              <a:extLst>
                <a:ext uri="{FF2B5EF4-FFF2-40B4-BE49-F238E27FC236}">
                  <a16:creationId xmlns:a16="http://schemas.microsoft.com/office/drawing/2014/main" id="{AE1AACCC-61D6-E36B-33DF-99637197733F}"/>
                </a:ext>
              </a:extLst>
            </p:cNvPr>
            <p:cNvSpPr/>
            <p:nvPr/>
          </p:nvSpPr>
          <p:spPr>
            <a:xfrm>
              <a:off x="568538" y="41170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84;p33">
              <a:extLst>
                <a:ext uri="{FF2B5EF4-FFF2-40B4-BE49-F238E27FC236}">
                  <a16:creationId xmlns:a16="http://schemas.microsoft.com/office/drawing/2014/main" id="{0A242DD4-33EA-144E-80DD-01112FAAA1D8}"/>
                </a:ext>
              </a:extLst>
            </p:cNvPr>
            <p:cNvSpPr/>
            <p:nvPr/>
          </p:nvSpPr>
          <p:spPr>
            <a:xfrm>
              <a:off x="568538" y="43075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585;p33">
              <a:extLst>
                <a:ext uri="{FF2B5EF4-FFF2-40B4-BE49-F238E27FC236}">
                  <a16:creationId xmlns:a16="http://schemas.microsoft.com/office/drawing/2014/main" id="{C1A6397B-6176-42FB-C3AB-89967F0FEFC4}"/>
                </a:ext>
              </a:extLst>
            </p:cNvPr>
            <p:cNvSpPr/>
            <p:nvPr/>
          </p:nvSpPr>
          <p:spPr>
            <a:xfrm>
              <a:off x="568538" y="44980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1" name="Google Shape;588;p33">
            <a:extLst>
              <a:ext uri="{FF2B5EF4-FFF2-40B4-BE49-F238E27FC236}">
                <a16:creationId xmlns:a16="http://schemas.microsoft.com/office/drawing/2014/main" id="{6FC04201-77A7-0939-89C9-77D4EC88BE7C}"/>
              </a:ext>
            </a:extLst>
          </p:cNvPr>
          <p:cNvSpPr txBox="1">
            <a:spLocks/>
          </p:cNvSpPr>
          <p:nvPr/>
        </p:nvSpPr>
        <p:spPr>
          <a:xfrm>
            <a:off x="1868984" y="3043140"/>
            <a:ext cx="2083605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ExtraBold"/>
              <a:buNone/>
              <a:defRPr sz="35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dirty="0"/>
              <a:t>Why buy?</a:t>
            </a:r>
          </a:p>
        </p:txBody>
      </p:sp>
      <p:sp>
        <p:nvSpPr>
          <p:cNvPr id="602" name="Google Shape;590;p33">
            <a:extLst>
              <a:ext uri="{FF2B5EF4-FFF2-40B4-BE49-F238E27FC236}">
                <a16:creationId xmlns:a16="http://schemas.microsoft.com/office/drawing/2014/main" id="{55DDCD17-994D-5589-2321-EAF8100D6E00}"/>
              </a:ext>
            </a:extLst>
          </p:cNvPr>
          <p:cNvSpPr txBox="1">
            <a:spLocks/>
          </p:cNvSpPr>
          <p:nvPr/>
        </p:nvSpPr>
        <p:spPr>
          <a:xfrm>
            <a:off x="4883536" y="3037916"/>
            <a:ext cx="2446881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ExtraBold"/>
              <a:buNone/>
              <a:defRPr sz="35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dirty="0"/>
              <a:t>Booming business</a:t>
            </a:r>
          </a:p>
        </p:txBody>
      </p:sp>
      <p:grpSp>
        <p:nvGrpSpPr>
          <p:cNvPr id="615" name="Google Shape;581;p33">
            <a:extLst>
              <a:ext uri="{FF2B5EF4-FFF2-40B4-BE49-F238E27FC236}">
                <a16:creationId xmlns:a16="http://schemas.microsoft.com/office/drawing/2014/main" id="{E7595C42-5DBA-BB23-FAD0-0CDCF7FE1A25}"/>
              </a:ext>
            </a:extLst>
          </p:cNvPr>
          <p:cNvGrpSpPr/>
          <p:nvPr/>
        </p:nvGrpSpPr>
        <p:grpSpPr>
          <a:xfrm rot="5400000">
            <a:off x="2257047" y="3474095"/>
            <a:ext cx="105900" cy="677400"/>
            <a:chOff x="568538" y="3926595"/>
            <a:chExt cx="105900" cy="677400"/>
          </a:xfrm>
        </p:grpSpPr>
        <p:sp>
          <p:nvSpPr>
            <p:cNvPr id="616" name="Google Shape;582;p33">
              <a:extLst>
                <a:ext uri="{FF2B5EF4-FFF2-40B4-BE49-F238E27FC236}">
                  <a16:creationId xmlns:a16="http://schemas.microsoft.com/office/drawing/2014/main" id="{549D616F-38B2-E853-2F7A-C5B30FD622A4}"/>
                </a:ext>
              </a:extLst>
            </p:cNvPr>
            <p:cNvSpPr/>
            <p:nvPr/>
          </p:nvSpPr>
          <p:spPr>
            <a:xfrm>
              <a:off x="568538" y="39265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583;p33">
              <a:extLst>
                <a:ext uri="{FF2B5EF4-FFF2-40B4-BE49-F238E27FC236}">
                  <a16:creationId xmlns:a16="http://schemas.microsoft.com/office/drawing/2014/main" id="{2954339B-BE08-E0CB-9297-1043A4CBFA4D}"/>
                </a:ext>
              </a:extLst>
            </p:cNvPr>
            <p:cNvSpPr/>
            <p:nvPr/>
          </p:nvSpPr>
          <p:spPr>
            <a:xfrm>
              <a:off x="568538" y="41170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584;p33">
              <a:extLst>
                <a:ext uri="{FF2B5EF4-FFF2-40B4-BE49-F238E27FC236}">
                  <a16:creationId xmlns:a16="http://schemas.microsoft.com/office/drawing/2014/main" id="{936C253F-0696-F6E5-BD15-4848CE86064C}"/>
                </a:ext>
              </a:extLst>
            </p:cNvPr>
            <p:cNvSpPr/>
            <p:nvPr/>
          </p:nvSpPr>
          <p:spPr>
            <a:xfrm>
              <a:off x="568538" y="43075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585;p33">
              <a:extLst>
                <a:ext uri="{FF2B5EF4-FFF2-40B4-BE49-F238E27FC236}">
                  <a16:creationId xmlns:a16="http://schemas.microsoft.com/office/drawing/2014/main" id="{65394D90-5723-330D-71E2-CF543E9848FA}"/>
                </a:ext>
              </a:extLst>
            </p:cNvPr>
            <p:cNvSpPr/>
            <p:nvPr/>
          </p:nvSpPr>
          <p:spPr>
            <a:xfrm>
              <a:off x="568538" y="44980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588;p33">
            <a:extLst>
              <a:ext uri="{FF2B5EF4-FFF2-40B4-BE49-F238E27FC236}">
                <a16:creationId xmlns:a16="http://schemas.microsoft.com/office/drawing/2014/main" id="{9F776CD9-73A5-3BCE-3A43-BEB8157A603E}"/>
              </a:ext>
            </a:extLst>
          </p:cNvPr>
          <p:cNvSpPr txBox="1">
            <a:spLocks/>
          </p:cNvSpPr>
          <p:nvPr/>
        </p:nvSpPr>
        <p:spPr>
          <a:xfrm>
            <a:off x="1868984" y="3916443"/>
            <a:ext cx="2712591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ExtraBold"/>
              <a:buNone/>
              <a:defRPr sz="35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dirty="0"/>
              <a:t>Satisfy all customers</a:t>
            </a:r>
          </a:p>
        </p:txBody>
      </p:sp>
    </p:spTree>
    <p:extLst>
      <p:ext uri="{BB962C8B-B14F-4D97-AF65-F5344CB8AC3E}">
        <p14:creationId xmlns:p14="http://schemas.microsoft.com/office/powerpoint/2010/main" val="26913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5"/>
          <p:cNvGrpSpPr/>
          <p:nvPr/>
        </p:nvGrpSpPr>
        <p:grpSpPr>
          <a:xfrm>
            <a:off x="269239" y="763524"/>
            <a:ext cx="2386800" cy="2386800"/>
            <a:chOff x="269239" y="624399"/>
            <a:chExt cx="2386800" cy="2386800"/>
          </a:xfrm>
        </p:grpSpPr>
        <p:sp>
          <p:nvSpPr>
            <p:cNvPr id="211" name="Google Shape;211;p25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5"/>
          <p:cNvSpPr/>
          <p:nvPr/>
        </p:nvSpPr>
        <p:spPr>
          <a:xfrm>
            <a:off x="746539" y="1240824"/>
            <a:ext cx="1432200" cy="1432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05475" y="3075100"/>
            <a:ext cx="616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ea typeface="Calibri"/>
                <a:cs typeface="Calibri"/>
              </a:rPr>
              <a:t>Reflection</a:t>
            </a:r>
          </a:p>
        </p:txBody>
      </p:sp>
      <p:sp>
        <p:nvSpPr>
          <p:cNvPr id="215" name="Google Shape;215;p25"/>
          <p:cNvSpPr txBox="1">
            <a:spLocks noGrp="1"/>
          </p:cNvSpPr>
          <p:nvPr>
            <p:ph type="title" idx="2"/>
          </p:nvPr>
        </p:nvSpPr>
        <p:spPr>
          <a:xfrm>
            <a:off x="730939" y="1536024"/>
            <a:ext cx="14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05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17" name="Google Shape;217;p25"/>
          <p:cNvGrpSpPr/>
          <p:nvPr/>
        </p:nvGrpSpPr>
        <p:grpSpPr>
          <a:xfrm>
            <a:off x="5117075" y="1073814"/>
            <a:ext cx="2582400" cy="289350"/>
            <a:chOff x="6967625" y="394825"/>
            <a:chExt cx="2582400" cy="289350"/>
          </a:xfrm>
        </p:grpSpPr>
        <p:sp>
          <p:nvSpPr>
            <p:cNvPr id="218" name="Google Shape;218;p25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6" name="Google Shape;246;p25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47" name="Google Shape;247;p25"/>
          <p:cNvGrpSpPr/>
          <p:nvPr/>
        </p:nvGrpSpPr>
        <p:grpSpPr>
          <a:xfrm rot="5400000">
            <a:off x="8092063" y="4120614"/>
            <a:ext cx="677400" cy="289350"/>
            <a:chOff x="7539125" y="394825"/>
            <a:chExt cx="677400" cy="289350"/>
          </a:xfrm>
        </p:grpSpPr>
        <p:sp>
          <p:nvSpPr>
            <p:cNvPr id="248" name="Google Shape;248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9983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33"/>
          <p:cNvGrpSpPr/>
          <p:nvPr/>
        </p:nvGrpSpPr>
        <p:grpSpPr>
          <a:xfrm rot="5400000">
            <a:off x="5472029" y="586250"/>
            <a:ext cx="105900" cy="677400"/>
            <a:chOff x="751988" y="3926595"/>
            <a:chExt cx="105900" cy="677400"/>
          </a:xfrm>
          <a:solidFill>
            <a:srgbClr val="00B050"/>
          </a:solidFill>
        </p:grpSpPr>
        <p:sp>
          <p:nvSpPr>
            <p:cNvPr id="577" name="Google Shape;577;p33"/>
            <p:cNvSpPr/>
            <p:nvPr/>
          </p:nvSpPr>
          <p:spPr>
            <a:xfrm>
              <a:off x="751988" y="3926595"/>
              <a:ext cx="105900" cy="105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751988" y="4117095"/>
              <a:ext cx="105900" cy="105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751988" y="4307595"/>
              <a:ext cx="105900" cy="105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751988" y="4498095"/>
              <a:ext cx="105900" cy="105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3"/>
          <p:cNvGrpSpPr/>
          <p:nvPr/>
        </p:nvGrpSpPr>
        <p:grpSpPr>
          <a:xfrm rot="5400000">
            <a:off x="2453332" y="586250"/>
            <a:ext cx="105900" cy="677400"/>
            <a:chOff x="568538" y="3926595"/>
            <a:chExt cx="105900" cy="677400"/>
          </a:xfrm>
        </p:grpSpPr>
        <p:sp>
          <p:nvSpPr>
            <p:cNvPr id="582" name="Google Shape;582;p33"/>
            <p:cNvSpPr/>
            <p:nvPr/>
          </p:nvSpPr>
          <p:spPr>
            <a:xfrm>
              <a:off x="568538" y="39265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568538" y="41170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68538" y="43075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68538" y="44980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8" name="Google Shape;588;p33"/>
          <p:cNvSpPr txBox="1">
            <a:spLocks noGrp="1"/>
          </p:cNvSpPr>
          <p:nvPr>
            <p:ph type="title" idx="4294967295"/>
          </p:nvPr>
        </p:nvSpPr>
        <p:spPr>
          <a:xfrm>
            <a:off x="2065269" y="1278455"/>
            <a:ext cx="2083605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What did we learn</a:t>
            </a:r>
          </a:p>
        </p:txBody>
      </p:sp>
      <p:sp>
        <p:nvSpPr>
          <p:cNvPr id="590" name="Google Shape;590;p33"/>
          <p:cNvSpPr txBox="1">
            <a:spLocks noGrp="1"/>
          </p:cNvSpPr>
          <p:nvPr>
            <p:ph type="title" idx="4294967295"/>
          </p:nvPr>
        </p:nvSpPr>
        <p:spPr>
          <a:xfrm>
            <a:off x="5079822" y="977900"/>
            <a:ext cx="2446881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What went well</a:t>
            </a:r>
          </a:p>
        </p:txBody>
      </p:sp>
      <p:cxnSp>
        <p:nvCxnSpPr>
          <p:cNvPr id="592" name="Google Shape;592;p33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93" name="Google Shape;593;p33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8" name="Google Shape;576;p33">
            <a:extLst>
              <a:ext uri="{FF2B5EF4-FFF2-40B4-BE49-F238E27FC236}">
                <a16:creationId xmlns:a16="http://schemas.microsoft.com/office/drawing/2014/main" id="{CC365199-7429-C7E1-CE30-D50BC7C8546D}"/>
              </a:ext>
            </a:extLst>
          </p:cNvPr>
          <p:cNvGrpSpPr/>
          <p:nvPr/>
        </p:nvGrpSpPr>
        <p:grpSpPr>
          <a:xfrm rot="5400000">
            <a:off x="5472698" y="1706427"/>
            <a:ext cx="105900" cy="677400"/>
            <a:chOff x="751988" y="3926595"/>
            <a:chExt cx="105900" cy="677400"/>
          </a:xfrm>
          <a:solidFill>
            <a:srgbClr val="00B050"/>
          </a:solidFill>
        </p:grpSpPr>
        <p:sp>
          <p:nvSpPr>
            <p:cNvPr id="19" name="Google Shape;577;p33">
              <a:extLst>
                <a:ext uri="{FF2B5EF4-FFF2-40B4-BE49-F238E27FC236}">
                  <a16:creationId xmlns:a16="http://schemas.microsoft.com/office/drawing/2014/main" id="{1BA41564-B2AF-A927-F138-E298AB01DB9B}"/>
                </a:ext>
              </a:extLst>
            </p:cNvPr>
            <p:cNvSpPr/>
            <p:nvPr/>
          </p:nvSpPr>
          <p:spPr>
            <a:xfrm>
              <a:off x="751988" y="3926595"/>
              <a:ext cx="105900" cy="105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78;p33">
              <a:extLst>
                <a:ext uri="{FF2B5EF4-FFF2-40B4-BE49-F238E27FC236}">
                  <a16:creationId xmlns:a16="http://schemas.microsoft.com/office/drawing/2014/main" id="{BEE6DD44-6027-432E-E7EE-1E343BA957F2}"/>
                </a:ext>
              </a:extLst>
            </p:cNvPr>
            <p:cNvSpPr/>
            <p:nvPr/>
          </p:nvSpPr>
          <p:spPr>
            <a:xfrm>
              <a:off x="751988" y="4117095"/>
              <a:ext cx="105900" cy="105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79;p33">
              <a:extLst>
                <a:ext uri="{FF2B5EF4-FFF2-40B4-BE49-F238E27FC236}">
                  <a16:creationId xmlns:a16="http://schemas.microsoft.com/office/drawing/2014/main" id="{88A85987-2898-2FC7-59DE-4DAF5B703420}"/>
                </a:ext>
              </a:extLst>
            </p:cNvPr>
            <p:cNvSpPr/>
            <p:nvPr/>
          </p:nvSpPr>
          <p:spPr>
            <a:xfrm>
              <a:off x="751988" y="4307595"/>
              <a:ext cx="105900" cy="105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80;p33">
              <a:extLst>
                <a:ext uri="{FF2B5EF4-FFF2-40B4-BE49-F238E27FC236}">
                  <a16:creationId xmlns:a16="http://schemas.microsoft.com/office/drawing/2014/main" id="{7657F825-FC8D-A932-C6D8-55773AE8F222}"/>
                </a:ext>
              </a:extLst>
            </p:cNvPr>
            <p:cNvSpPr/>
            <p:nvPr/>
          </p:nvSpPr>
          <p:spPr>
            <a:xfrm>
              <a:off x="751988" y="4498095"/>
              <a:ext cx="105900" cy="105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581;p33">
            <a:extLst>
              <a:ext uri="{FF2B5EF4-FFF2-40B4-BE49-F238E27FC236}">
                <a16:creationId xmlns:a16="http://schemas.microsoft.com/office/drawing/2014/main" id="{9434861D-3B6C-37DB-0FC6-D60758813BA3}"/>
              </a:ext>
            </a:extLst>
          </p:cNvPr>
          <p:cNvGrpSpPr/>
          <p:nvPr/>
        </p:nvGrpSpPr>
        <p:grpSpPr>
          <a:xfrm rot="5400000">
            <a:off x="2454001" y="1708250"/>
            <a:ext cx="105900" cy="677400"/>
            <a:chOff x="568538" y="3926595"/>
            <a:chExt cx="105900" cy="677400"/>
          </a:xfrm>
        </p:grpSpPr>
        <p:sp>
          <p:nvSpPr>
            <p:cNvPr id="24" name="Google Shape;582;p33">
              <a:extLst>
                <a:ext uri="{FF2B5EF4-FFF2-40B4-BE49-F238E27FC236}">
                  <a16:creationId xmlns:a16="http://schemas.microsoft.com/office/drawing/2014/main" id="{AA1C9CFE-A759-A835-64F2-D86AE5F86A9A}"/>
                </a:ext>
              </a:extLst>
            </p:cNvPr>
            <p:cNvSpPr/>
            <p:nvPr/>
          </p:nvSpPr>
          <p:spPr>
            <a:xfrm>
              <a:off x="568538" y="39265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83;p33">
              <a:extLst>
                <a:ext uri="{FF2B5EF4-FFF2-40B4-BE49-F238E27FC236}">
                  <a16:creationId xmlns:a16="http://schemas.microsoft.com/office/drawing/2014/main" id="{35065E46-1E41-28D9-B237-35B1F57D98BA}"/>
                </a:ext>
              </a:extLst>
            </p:cNvPr>
            <p:cNvSpPr/>
            <p:nvPr/>
          </p:nvSpPr>
          <p:spPr>
            <a:xfrm>
              <a:off x="568538" y="41170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84;p33">
              <a:extLst>
                <a:ext uri="{FF2B5EF4-FFF2-40B4-BE49-F238E27FC236}">
                  <a16:creationId xmlns:a16="http://schemas.microsoft.com/office/drawing/2014/main" id="{F0A920F8-592E-683F-6C1D-8F6E4659ACF8}"/>
                </a:ext>
              </a:extLst>
            </p:cNvPr>
            <p:cNvSpPr/>
            <p:nvPr/>
          </p:nvSpPr>
          <p:spPr>
            <a:xfrm>
              <a:off x="568538" y="43075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85;p33">
              <a:extLst>
                <a:ext uri="{FF2B5EF4-FFF2-40B4-BE49-F238E27FC236}">
                  <a16:creationId xmlns:a16="http://schemas.microsoft.com/office/drawing/2014/main" id="{9FFEE96C-0D32-EDD1-CAC1-15F23A6991CD}"/>
                </a:ext>
              </a:extLst>
            </p:cNvPr>
            <p:cNvSpPr/>
            <p:nvPr/>
          </p:nvSpPr>
          <p:spPr>
            <a:xfrm>
              <a:off x="568538" y="44980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588;p33">
            <a:extLst>
              <a:ext uri="{FF2B5EF4-FFF2-40B4-BE49-F238E27FC236}">
                <a16:creationId xmlns:a16="http://schemas.microsoft.com/office/drawing/2014/main" id="{998CC201-DFBE-07B2-F174-5BD363243503}"/>
              </a:ext>
            </a:extLst>
          </p:cNvPr>
          <p:cNvSpPr txBox="1">
            <a:spLocks/>
          </p:cNvSpPr>
          <p:nvPr/>
        </p:nvSpPr>
        <p:spPr>
          <a:xfrm>
            <a:off x="2019241" y="2446632"/>
            <a:ext cx="2083605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ExtraBold"/>
              <a:buNone/>
              <a:defRPr sz="35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dirty="0"/>
              <a:t>What went wrong</a:t>
            </a:r>
          </a:p>
        </p:txBody>
      </p:sp>
      <p:sp>
        <p:nvSpPr>
          <p:cNvPr id="29" name="Google Shape;590;p33">
            <a:extLst>
              <a:ext uri="{FF2B5EF4-FFF2-40B4-BE49-F238E27FC236}">
                <a16:creationId xmlns:a16="http://schemas.microsoft.com/office/drawing/2014/main" id="{FCCE6A0D-2833-524C-E640-7C48AA01BF96}"/>
              </a:ext>
            </a:extLst>
          </p:cNvPr>
          <p:cNvSpPr txBox="1">
            <a:spLocks/>
          </p:cNvSpPr>
          <p:nvPr/>
        </p:nvSpPr>
        <p:spPr>
          <a:xfrm>
            <a:off x="5079821" y="2142217"/>
            <a:ext cx="2446881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ExtraBold"/>
              <a:buNone/>
              <a:defRPr sz="35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dirty="0"/>
              <a:t>Why?</a:t>
            </a:r>
          </a:p>
        </p:txBody>
      </p:sp>
      <p:grpSp>
        <p:nvGrpSpPr>
          <p:cNvPr id="596" name="Google Shape;581;p33">
            <a:extLst>
              <a:ext uri="{FF2B5EF4-FFF2-40B4-BE49-F238E27FC236}">
                <a16:creationId xmlns:a16="http://schemas.microsoft.com/office/drawing/2014/main" id="{7FBC7615-6481-6777-C5EB-A5BB3B932007}"/>
              </a:ext>
            </a:extLst>
          </p:cNvPr>
          <p:cNvGrpSpPr/>
          <p:nvPr/>
        </p:nvGrpSpPr>
        <p:grpSpPr>
          <a:xfrm rot="5400000">
            <a:off x="2453332" y="2869411"/>
            <a:ext cx="105900" cy="677400"/>
            <a:chOff x="568538" y="3926595"/>
            <a:chExt cx="105900" cy="677400"/>
          </a:xfrm>
        </p:grpSpPr>
        <p:sp>
          <p:nvSpPr>
            <p:cNvPr id="597" name="Google Shape;582;p33">
              <a:extLst>
                <a:ext uri="{FF2B5EF4-FFF2-40B4-BE49-F238E27FC236}">
                  <a16:creationId xmlns:a16="http://schemas.microsoft.com/office/drawing/2014/main" id="{8EC236AA-CAEB-EDEB-4C83-88E27749D662}"/>
                </a:ext>
              </a:extLst>
            </p:cNvPr>
            <p:cNvSpPr/>
            <p:nvPr/>
          </p:nvSpPr>
          <p:spPr>
            <a:xfrm>
              <a:off x="568538" y="39265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83;p33">
              <a:extLst>
                <a:ext uri="{FF2B5EF4-FFF2-40B4-BE49-F238E27FC236}">
                  <a16:creationId xmlns:a16="http://schemas.microsoft.com/office/drawing/2014/main" id="{AE1AACCC-61D6-E36B-33DF-99637197733F}"/>
                </a:ext>
              </a:extLst>
            </p:cNvPr>
            <p:cNvSpPr/>
            <p:nvPr/>
          </p:nvSpPr>
          <p:spPr>
            <a:xfrm>
              <a:off x="568538" y="41170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84;p33">
              <a:extLst>
                <a:ext uri="{FF2B5EF4-FFF2-40B4-BE49-F238E27FC236}">
                  <a16:creationId xmlns:a16="http://schemas.microsoft.com/office/drawing/2014/main" id="{0A242DD4-33EA-144E-80DD-01112FAAA1D8}"/>
                </a:ext>
              </a:extLst>
            </p:cNvPr>
            <p:cNvSpPr/>
            <p:nvPr/>
          </p:nvSpPr>
          <p:spPr>
            <a:xfrm>
              <a:off x="568538" y="43075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585;p33">
              <a:extLst>
                <a:ext uri="{FF2B5EF4-FFF2-40B4-BE49-F238E27FC236}">
                  <a16:creationId xmlns:a16="http://schemas.microsoft.com/office/drawing/2014/main" id="{C1A6397B-6176-42FB-C3AB-89967F0FEFC4}"/>
                </a:ext>
              </a:extLst>
            </p:cNvPr>
            <p:cNvSpPr/>
            <p:nvPr/>
          </p:nvSpPr>
          <p:spPr>
            <a:xfrm>
              <a:off x="568538" y="44980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1" name="Google Shape;588;p33">
            <a:extLst>
              <a:ext uri="{FF2B5EF4-FFF2-40B4-BE49-F238E27FC236}">
                <a16:creationId xmlns:a16="http://schemas.microsoft.com/office/drawing/2014/main" id="{6FC04201-77A7-0939-89C9-77D4EC88BE7C}"/>
              </a:ext>
            </a:extLst>
          </p:cNvPr>
          <p:cNvSpPr txBox="1">
            <a:spLocks/>
          </p:cNvSpPr>
          <p:nvPr/>
        </p:nvSpPr>
        <p:spPr>
          <a:xfrm>
            <a:off x="2065268" y="3619100"/>
            <a:ext cx="2083605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ExtraBold"/>
              <a:buNone/>
              <a:defRPr sz="35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dirty="0"/>
              <a:t>How to do it better</a:t>
            </a:r>
          </a:p>
        </p:txBody>
      </p:sp>
    </p:spTree>
    <p:extLst>
      <p:ext uri="{BB962C8B-B14F-4D97-AF65-F5344CB8AC3E}">
        <p14:creationId xmlns:p14="http://schemas.microsoft.com/office/powerpoint/2010/main" val="4252931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5"/>
          <p:cNvGrpSpPr/>
          <p:nvPr/>
        </p:nvGrpSpPr>
        <p:grpSpPr>
          <a:xfrm>
            <a:off x="269239" y="763524"/>
            <a:ext cx="2386800" cy="2386800"/>
            <a:chOff x="269239" y="624399"/>
            <a:chExt cx="2386800" cy="2386800"/>
          </a:xfrm>
        </p:grpSpPr>
        <p:sp>
          <p:nvSpPr>
            <p:cNvPr id="211" name="Google Shape;211;p25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5"/>
          <p:cNvSpPr/>
          <p:nvPr/>
        </p:nvSpPr>
        <p:spPr>
          <a:xfrm>
            <a:off x="746539" y="1240824"/>
            <a:ext cx="1432200" cy="1432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05475" y="3075100"/>
            <a:ext cx="616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ea typeface="Calibri"/>
                <a:cs typeface="Calibri"/>
              </a:rPr>
              <a:t>Any questions?</a:t>
            </a:r>
          </a:p>
        </p:txBody>
      </p:sp>
      <p:sp>
        <p:nvSpPr>
          <p:cNvPr id="215" name="Google Shape;215;p25"/>
          <p:cNvSpPr txBox="1">
            <a:spLocks noGrp="1"/>
          </p:cNvSpPr>
          <p:nvPr>
            <p:ph type="title" idx="2"/>
          </p:nvPr>
        </p:nvSpPr>
        <p:spPr>
          <a:xfrm>
            <a:off x="730939" y="1536024"/>
            <a:ext cx="14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06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17" name="Google Shape;217;p25"/>
          <p:cNvGrpSpPr/>
          <p:nvPr/>
        </p:nvGrpSpPr>
        <p:grpSpPr>
          <a:xfrm>
            <a:off x="5117075" y="1073814"/>
            <a:ext cx="2582400" cy="289350"/>
            <a:chOff x="6967625" y="394825"/>
            <a:chExt cx="2582400" cy="289350"/>
          </a:xfrm>
        </p:grpSpPr>
        <p:sp>
          <p:nvSpPr>
            <p:cNvPr id="218" name="Google Shape;218;p25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6" name="Google Shape;246;p25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47" name="Google Shape;247;p25"/>
          <p:cNvGrpSpPr/>
          <p:nvPr/>
        </p:nvGrpSpPr>
        <p:grpSpPr>
          <a:xfrm rot="5400000">
            <a:off x="8092063" y="4120614"/>
            <a:ext cx="677400" cy="289350"/>
            <a:chOff x="7539125" y="394825"/>
            <a:chExt cx="677400" cy="289350"/>
          </a:xfrm>
        </p:grpSpPr>
        <p:sp>
          <p:nvSpPr>
            <p:cNvPr id="248" name="Google Shape;248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0914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05;p34">
            <a:extLst>
              <a:ext uri="{FF2B5EF4-FFF2-40B4-BE49-F238E27FC236}">
                <a16:creationId xmlns:a16="http://schemas.microsoft.com/office/drawing/2014/main" id="{4F129F04-41E5-0A86-26C3-99E019C602FC}"/>
              </a:ext>
            </a:extLst>
          </p:cNvPr>
          <p:cNvSpPr/>
          <p:nvPr/>
        </p:nvSpPr>
        <p:spPr>
          <a:xfrm>
            <a:off x="2176473" y="1323121"/>
            <a:ext cx="1178100" cy="1178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06;p34">
            <a:extLst>
              <a:ext uri="{FF2B5EF4-FFF2-40B4-BE49-F238E27FC236}">
                <a16:creationId xmlns:a16="http://schemas.microsoft.com/office/drawing/2014/main" id="{05CBDF3E-7394-5302-7B24-538E26C7E8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 dirty="0"/>
              <a:t>Thanks!</a:t>
            </a:r>
            <a:endParaRPr sz="8500" dirty="0"/>
          </a:p>
        </p:txBody>
      </p:sp>
      <p:grpSp>
        <p:nvGrpSpPr>
          <p:cNvPr id="8" name="Google Shape;609;p34">
            <a:extLst>
              <a:ext uri="{FF2B5EF4-FFF2-40B4-BE49-F238E27FC236}">
                <a16:creationId xmlns:a16="http://schemas.microsoft.com/office/drawing/2014/main" id="{48A828CD-7764-F934-9626-F5C507D61E4E}"/>
              </a:ext>
            </a:extLst>
          </p:cNvPr>
          <p:cNvGrpSpPr/>
          <p:nvPr/>
        </p:nvGrpSpPr>
        <p:grpSpPr>
          <a:xfrm rot="-5400000">
            <a:off x="6683149" y="-1938589"/>
            <a:ext cx="3522201" cy="3522201"/>
            <a:chOff x="269239" y="624399"/>
            <a:chExt cx="2386800" cy="2386800"/>
          </a:xfrm>
        </p:grpSpPr>
        <p:sp>
          <p:nvSpPr>
            <p:cNvPr id="9" name="Google Shape;610;p34">
              <a:extLst>
                <a:ext uri="{FF2B5EF4-FFF2-40B4-BE49-F238E27FC236}">
                  <a16:creationId xmlns:a16="http://schemas.microsoft.com/office/drawing/2014/main" id="{E031101C-7CA2-D75B-955C-A8A4B2776DD1}"/>
                </a:ext>
              </a:extLst>
            </p:cNvPr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11;p34">
              <a:extLst>
                <a:ext uri="{FF2B5EF4-FFF2-40B4-BE49-F238E27FC236}">
                  <a16:creationId xmlns:a16="http://schemas.microsoft.com/office/drawing/2014/main" id="{644D39F4-B80A-0267-4B91-9BC3E1CCD30C}"/>
                </a:ext>
              </a:extLst>
            </p:cNvPr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612;p34">
            <a:extLst>
              <a:ext uri="{FF2B5EF4-FFF2-40B4-BE49-F238E27FC236}">
                <a16:creationId xmlns:a16="http://schemas.microsoft.com/office/drawing/2014/main" id="{52F9B085-E339-564A-D221-4BC823CD6A8D}"/>
              </a:ext>
            </a:extLst>
          </p:cNvPr>
          <p:cNvSpPr/>
          <p:nvPr/>
        </p:nvSpPr>
        <p:spPr>
          <a:xfrm>
            <a:off x="7387570" y="-1234259"/>
            <a:ext cx="2113800" cy="2113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613;p34">
            <a:extLst>
              <a:ext uri="{FF2B5EF4-FFF2-40B4-BE49-F238E27FC236}">
                <a16:creationId xmlns:a16="http://schemas.microsoft.com/office/drawing/2014/main" id="{B0040E5B-F435-5D59-3221-10C19D7558F0}"/>
              </a:ext>
            </a:extLst>
          </p:cNvPr>
          <p:cNvGrpSpPr/>
          <p:nvPr/>
        </p:nvGrpSpPr>
        <p:grpSpPr>
          <a:xfrm rot="5400000">
            <a:off x="374513" y="4120620"/>
            <a:ext cx="677400" cy="289350"/>
            <a:chOff x="8682125" y="394825"/>
            <a:chExt cx="677400" cy="289350"/>
          </a:xfrm>
        </p:grpSpPr>
        <p:sp>
          <p:nvSpPr>
            <p:cNvPr id="13" name="Google Shape;614;p34">
              <a:extLst>
                <a:ext uri="{FF2B5EF4-FFF2-40B4-BE49-F238E27FC236}">
                  <a16:creationId xmlns:a16="http://schemas.microsoft.com/office/drawing/2014/main" id="{87FE4E56-D5C2-0A25-5759-1303E3747D9A}"/>
                </a:ext>
              </a:extLst>
            </p:cNvPr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5;p34">
              <a:extLst>
                <a:ext uri="{FF2B5EF4-FFF2-40B4-BE49-F238E27FC236}">
                  <a16:creationId xmlns:a16="http://schemas.microsoft.com/office/drawing/2014/main" id="{63C42183-346B-9B33-DBFF-FB7CBB36F49E}"/>
                </a:ext>
              </a:extLst>
            </p:cNvPr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6;p34">
              <a:extLst>
                <a:ext uri="{FF2B5EF4-FFF2-40B4-BE49-F238E27FC236}">
                  <a16:creationId xmlns:a16="http://schemas.microsoft.com/office/drawing/2014/main" id="{D1C9DE54-C4DB-23EE-22B1-B920C4825E6D}"/>
                </a:ext>
              </a:extLst>
            </p:cNvPr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7;p34">
              <a:extLst>
                <a:ext uri="{FF2B5EF4-FFF2-40B4-BE49-F238E27FC236}">
                  <a16:creationId xmlns:a16="http://schemas.microsoft.com/office/drawing/2014/main" id="{A9325841-9E2D-D719-0AFA-A62B07457835}"/>
                </a:ext>
              </a:extLst>
            </p:cNvPr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18;p34">
              <a:extLst>
                <a:ext uri="{FF2B5EF4-FFF2-40B4-BE49-F238E27FC236}">
                  <a16:creationId xmlns:a16="http://schemas.microsoft.com/office/drawing/2014/main" id="{E5472157-BB87-2580-CEB6-0849D1C26626}"/>
                </a:ext>
              </a:extLst>
            </p:cNvPr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19;p34">
              <a:extLst>
                <a:ext uri="{FF2B5EF4-FFF2-40B4-BE49-F238E27FC236}">
                  <a16:creationId xmlns:a16="http://schemas.microsoft.com/office/drawing/2014/main" id="{9E3007E5-3D33-64E8-6410-D4205F2A13FA}"/>
                </a:ext>
              </a:extLst>
            </p:cNvPr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20;p34">
              <a:extLst>
                <a:ext uri="{FF2B5EF4-FFF2-40B4-BE49-F238E27FC236}">
                  <a16:creationId xmlns:a16="http://schemas.microsoft.com/office/drawing/2014/main" id="{FD6233D2-8F3B-224C-09E2-4295BBA64CAA}"/>
                </a:ext>
              </a:extLst>
            </p:cNvPr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21;p34">
              <a:extLst>
                <a:ext uri="{FF2B5EF4-FFF2-40B4-BE49-F238E27FC236}">
                  <a16:creationId xmlns:a16="http://schemas.microsoft.com/office/drawing/2014/main" id="{9C5FCFDB-DEAD-1EC8-DDEF-76FABE5B1901}"/>
                </a:ext>
              </a:extLst>
            </p:cNvPr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2D4343B-D1C0-3128-14D6-6544F0A3AD30}"/>
              </a:ext>
            </a:extLst>
          </p:cNvPr>
          <p:cNvSpPr txBox="1"/>
          <p:nvPr/>
        </p:nvSpPr>
        <p:spPr>
          <a:xfrm>
            <a:off x="0" y="4016156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658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4204646" y="1554616"/>
            <a:ext cx="734700" cy="7347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6751373" y="1554616"/>
            <a:ext cx="734700" cy="7347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1657925" y="1554616"/>
            <a:ext cx="734700" cy="7347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 idx="2"/>
          </p:nvPr>
        </p:nvSpPr>
        <p:spPr>
          <a:xfrm>
            <a:off x="937625" y="2291799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ea typeface="Calibri"/>
                <a:cs typeface="Calibri"/>
              </a:rPr>
              <a:t>Who are we?</a:t>
            </a:r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 idx="3"/>
          </p:nvPr>
        </p:nvSpPr>
        <p:spPr>
          <a:xfrm>
            <a:off x="3484346" y="2291799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ea typeface="Calibri"/>
                <a:cs typeface="Calibri"/>
              </a:rPr>
              <a:t>The problems</a:t>
            </a:r>
            <a:endParaRPr lang="en-US" dirty="0"/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 idx="5"/>
          </p:nvPr>
        </p:nvSpPr>
        <p:spPr>
          <a:xfrm>
            <a:off x="6031073" y="2291799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ea typeface="Calibri"/>
                <a:cs typeface="Calibri"/>
              </a:rPr>
              <a:t>The solutions</a:t>
            </a:r>
          </a:p>
        </p:txBody>
      </p:sp>
      <p:sp>
        <p:nvSpPr>
          <p:cNvPr id="179" name="Google Shape;179;p24"/>
          <p:cNvSpPr txBox="1">
            <a:spLocks noGrp="1"/>
          </p:cNvSpPr>
          <p:nvPr>
            <p:ph type="title" idx="7"/>
          </p:nvPr>
        </p:nvSpPr>
        <p:spPr>
          <a:xfrm>
            <a:off x="1657925" y="169817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01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 idx="8"/>
          </p:nvPr>
        </p:nvSpPr>
        <p:spPr>
          <a:xfrm>
            <a:off x="4204646" y="169817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02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81" name="Google Shape;181;p24"/>
          <p:cNvSpPr txBox="1">
            <a:spLocks noGrp="1"/>
          </p:cNvSpPr>
          <p:nvPr>
            <p:ph type="title" idx="9"/>
          </p:nvPr>
        </p:nvSpPr>
        <p:spPr>
          <a:xfrm>
            <a:off x="6751373" y="169817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03</a:t>
            </a:r>
            <a:endParaRPr dirty="0">
              <a:solidFill>
                <a:schemeClr val="accent6"/>
              </a:solidFill>
            </a:endParaRPr>
          </a:p>
        </p:txBody>
      </p:sp>
      <p:cxnSp>
        <p:nvCxnSpPr>
          <p:cNvPr id="182" name="Google Shape;182;p24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3" name="Google Shape;183;p24"/>
          <p:cNvSpPr/>
          <p:nvPr/>
        </p:nvSpPr>
        <p:spPr>
          <a:xfrm>
            <a:off x="4475546" y="4290959"/>
            <a:ext cx="192900" cy="192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7022273" y="4290959"/>
            <a:ext cx="192900" cy="192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1928825" y="4290959"/>
            <a:ext cx="192900" cy="192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6" name="Google Shape;186;p24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87" name="Google Shape;187;p24"/>
          <p:cNvGrpSpPr/>
          <p:nvPr/>
        </p:nvGrpSpPr>
        <p:grpSpPr>
          <a:xfrm>
            <a:off x="-62573" y="959839"/>
            <a:ext cx="1629900" cy="289350"/>
            <a:chOff x="7920125" y="394825"/>
            <a:chExt cx="1629900" cy="289350"/>
          </a:xfrm>
        </p:grpSpPr>
        <p:sp>
          <p:nvSpPr>
            <p:cNvPr id="188" name="Google Shape;188;p24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69;p24">
            <a:extLst>
              <a:ext uri="{FF2B5EF4-FFF2-40B4-BE49-F238E27FC236}">
                <a16:creationId xmlns:a16="http://schemas.microsoft.com/office/drawing/2014/main" id="{B1085F0A-D5A2-27AB-F750-1D34894ED661}"/>
              </a:ext>
            </a:extLst>
          </p:cNvPr>
          <p:cNvSpPr/>
          <p:nvPr/>
        </p:nvSpPr>
        <p:spPr>
          <a:xfrm>
            <a:off x="4171309" y="2897631"/>
            <a:ext cx="734700" cy="7347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70;p24">
            <a:extLst>
              <a:ext uri="{FF2B5EF4-FFF2-40B4-BE49-F238E27FC236}">
                <a16:creationId xmlns:a16="http://schemas.microsoft.com/office/drawing/2014/main" id="{382D4624-AD91-50FA-BE32-F1D93A0AC245}"/>
              </a:ext>
            </a:extLst>
          </p:cNvPr>
          <p:cNvSpPr/>
          <p:nvPr/>
        </p:nvSpPr>
        <p:spPr>
          <a:xfrm>
            <a:off x="6718036" y="2897631"/>
            <a:ext cx="734700" cy="7347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71;p24">
            <a:extLst>
              <a:ext uri="{FF2B5EF4-FFF2-40B4-BE49-F238E27FC236}">
                <a16:creationId xmlns:a16="http://schemas.microsoft.com/office/drawing/2014/main" id="{BEC1BDD3-1212-7265-79FE-DC9EFB439865}"/>
              </a:ext>
            </a:extLst>
          </p:cNvPr>
          <p:cNvSpPr/>
          <p:nvPr/>
        </p:nvSpPr>
        <p:spPr>
          <a:xfrm>
            <a:off x="1624588" y="2897631"/>
            <a:ext cx="734700" cy="7347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73;p24">
            <a:extLst>
              <a:ext uri="{FF2B5EF4-FFF2-40B4-BE49-F238E27FC236}">
                <a16:creationId xmlns:a16="http://schemas.microsoft.com/office/drawing/2014/main" id="{5D6E10DD-1810-0D05-555A-F80F5231CA39}"/>
              </a:ext>
            </a:extLst>
          </p:cNvPr>
          <p:cNvSpPr txBox="1">
            <a:spLocks/>
          </p:cNvSpPr>
          <p:nvPr/>
        </p:nvSpPr>
        <p:spPr>
          <a:xfrm>
            <a:off x="638585" y="3710463"/>
            <a:ext cx="2845761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ExtraBold"/>
              <a:buNone/>
              <a:defRPr sz="24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>
                <a:ea typeface="Calibri"/>
                <a:cs typeface="Calibri"/>
              </a:rPr>
              <a:t>Why our product?</a:t>
            </a:r>
          </a:p>
        </p:txBody>
      </p:sp>
      <p:sp>
        <p:nvSpPr>
          <p:cNvPr id="21" name="Google Shape;175;p24">
            <a:extLst>
              <a:ext uri="{FF2B5EF4-FFF2-40B4-BE49-F238E27FC236}">
                <a16:creationId xmlns:a16="http://schemas.microsoft.com/office/drawing/2014/main" id="{E2F3163C-95F0-DB3F-6101-049E5B4C9DEA}"/>
              </a:ext>
            </a:extLst>
          </p:cNvPr>
          <p:cNvSpPr txBox="1">
            <a:spLocks/>
          </p:cNvSpPr>
          <p:nvPr/>
        </p:nvSpPr>
        <p:spPr>
          <a:xfrm>
            <a:off x="3451009" y="3710463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ExtraBold"/>
              <a:buNone/>
              <a:defRPr sz="24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>
                <a:ea typeface="Calibri"/>
                <a:cs typeface="Calibri"/>
              </a:rPr>
              <a:t>Reflection</a:t>
            </a:r>
          </a:p>
        </p:txBody>
      </p:sp>
      <p:sp>
        <p:nvSpPr>
          <p:cNvPr id="22" name="Google Shape;177;p24">
            <a:extLst>
              <a:ext uri="{FF2B5EF4-FFF2-40B4-BE49-F238E27FC236}">
                <a16:creationId xmlns:a16="http://schemas.microsoft.com/office/drawing/2014/main" id="{17984BF1-E049-85C8-B6F8-22129D7CF280}"/>
              </a:ext>
            </a:extLst>
          </p:cNvPr>
          <p:cNvSpPr txBox="1">
            <a:spLocks/>
          </p:cNvSpPr>
          <p:nvPr/>
        </p:nvSpPr>
        <p:spPr>
          <a:xfrm>
            <a:off x="5997736" y="3710463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ExtraBold"/>
              <a:buNone/>
              <a:defRPr sz="24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>
                <a:ea typeface="Calibri"/>
                <a:cs typeface="Calibri"/>
              </a:rPr>
              <a:t>Questions</a:t>
            </a:r>
          </a:p>
        </p:txBody>
      </p:sp>
      <p:sp>
        <p:nvSpPr>
          <p:cNvPr id="23" name="Google Shape;179;p24">
            <a:extLst>
              <a:ext uri="{FF2B5EF4-FFF2-40B4-BE49-F238E27FC236}">
                <a16:creationId xmlns:a16="http://schemas.microsoft.com/office/drawing/2014/main" id="{D708F0E7-8F73-69A6-B99F-9B0FEF4F596E}"/>
              </a:ext>
            </a:extLst>
          </p:cNvPr>
          <p:cNvSpPr txBox="1">
            <a:spLocks/>
          </p:cNvSpPr>
          <p:nvPr/>
        </p:nvSpPr>
        <p:spPr>
          <a:xfrm>
            <a:off x="1624588" y="3041189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ExtraBold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solidFill>
                  <a:schemeClr val="accent6"/>
                </a:solidFill>
              </a:rPr>
              <a:t>04</a:t>
            </a:r>
          </a:p>
        </p:txBody>
      </p:sp>
      <p:sp>
        <p:nvSpPr>
          <p:cNvPr id="24" name="Google Shape;180;p24">
            <a:extLst>
              <a:ext uri="{FF2B5EF4-FFF2-40B4-BE49-F238E27FC236}">
                <a16:creationId xmlns:a16="http://schemas.microsoft.com/office/drawing/2014/main" id="{86A2F625-8799-2A4E-AE45-A501D80A1416}"/>
              </a:ext>
            </a:extLst>
          </p:cNvPr>
          <p:cNvSpPr txBox="1">
            <a:spLocks/>
          </p:cNvSpPr>
          <p:nvPr/>
        </p:nvSpPr>
        <p:spPr>
          <a:xfrm>
            <a:off x="4171309" y="3041189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ExtraBold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solidFill>
                  <a:schemeClr val="accent6"/>
                </a:solidFill>
              </a:rPr>
              <a:t>05</a:t>
            </a:r>
          </a:p>
        </p:txBody>
      </p:sp>
      <p:sp>
        <p:nvSpPr>
          <p:cNvPr id="25" name="Google Shape;181;p24">
            <a:extLst>
              <a:ext uri="{FF2B5EF4-FFF2-40B4-BE49-F238E27FC236}">
                <a16:creationId xmlns:a16="http://schemas.microsoft.com/office/drawing/2014/main" id="{B50C1FED-855E-D163-90B3-E6846AE8503C}"/>
              </a:ext>
            </a:extLst>
          </p:cNvPr>
          <p:cNvSpPr txBox="1">
            <a:spLocks/>
          </p:cNvSpPr>
          <p:nvPr/>
        </p:nvSpPr>
        <p:spPr>
          <a:xfrm>
            <a:off x="6718036" y="3041189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ExtraBold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solidFill>
                  <a:schemeClr val="accent6"/>
                </a:solidFill>
              </a:rPr>
              <a:t>06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5"/>
          <p:cNvGrpSpPr/>
          <p:nvPr/>
        </p:nvGrpSpPr>
        <p:grpSpPr>
          <a:xfrm>
            <a:off x="269239" y="763524"/>
            <a:ext cx="2386800" cy="2386800"/>
            <a:chOff x="269239" y="624399"/>
            <a:chExt cx="2386800" cy="2386800"/>
          </a:xfrm>
        </p:grpSpPr>
        <p:sp>
          <p:nvSpPr>
            <p:cNvPr id="211" name="Google Shape;211;p25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5"/>
          <p:cNvSpPr/>
          <p:nvPr/>
        </p:nvSpPr>
        <p:spPr>
          <a:xfrm>
            <a:off x="746539" y="1240824"/>
            <a:ext cx="1432200" cy="1432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05475" y="3075100"/>
            <a:ext cx="616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Calibri Light"/>
                <a:cs typeface="Calibri Light"/>
              </a:rPr>
              <a:t>Who are we?</a:t>
            </a:r>
            <a:endParaRPr dirty="0"/>
          </a:p>
        </p:txBody>
      </p:sp>
      <p:sp>
        <p:nvSpPr>
          <p:cNvPr id="215" name="Google Shape;215;p25"/>
          <p:cNvSpPr txBox="1">
            <a:spLocks noGrp="1"/>
          </p:cNvSpPr>
          <p:nvPr>
            <p:ph type="title" idx="2"/>
          </p:nvPr>
        </p:nvSpPr>
        <p:spPr>
          <a:xfrm>
            <a:off x="730939" y="1536024"/>
            <a:ext cx="14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01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17" name="Google Shape;217;p25"/>
          <p:cNvGrpSpPr/>
          <p:nvPr/>
        </p:nvGrpSpPr>
        <p:grpSpPr>
          <a:xfrm>
            <a:off x="5117075" y="1073814"/>
            <a:ext cx="2582400" cy="289350"/>
            <a:chOff x="6967625" y="394825"/>
            <a:chExt cx="2582400" cy="289350"/>
          </a:xfrm>
        </p:grpSpPr>
        <p:sp>
          <p:nvSpPr>
            <p:cNvPr id="218" name="Google Shape;218;p25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6" name="Google Shape;246;p25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47" name="Google Shape;247;p25"/>
          <p:cNvGrpSpPr/>
          <p:nvPr/>
        </p:nvGrpSpPr>
        <p:grpSpPr>
          <a:xfrm rot="5400000">
            <a:off x="8092063" y="4120614"/>
            <a:ext cx="677400" cy="289350"/>
            <a:chOff x="7539125" y="394825"/>
            <a:chExt cx="677400" cy="289350"/>
          </a:xfrm>
        </p:grpSpPr>
        <p:sp>
          <p:nvSpPr>
            <p:cNvPr id="248" name="Google Shape;248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Infographics are always useful</a:t>
            </a:r>
            <a:endParaRPr/>
          </a:p>
        </p:txBody>
      </p:sp>
      <p:sp>
        <p:nvSpPr>
          <p:cNvPr id="428" name="Google Shape;428;p30"/>
          <p:cNvSpPr txBox="1"/>
          <p:nvPr/>
        </p:nvSpPr>
        <p:spPr>
          <a:xfrm flipH="1">
            <a:off x="705600" y="2483155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Not our first client</a:t>
            </a:r>
          </a:p>
        </p:txBody>
      </p:sp>
      <p:sp>
        <p:nvSpPr>
          <p:cNvPr id="430" name="Google Shape;430;p30"/>
          <p:cNvSpPr txBox="1"/>
          <p:nvPr/>
        </p:nvSpPr>
        <p:spPr>
          <a:xfrm flipH="1">
            <a:off x="704886" y="3671793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We squeeze the best result</a:t>
            </a:r>
          </a:p>
        </p:txBody>
      </p:sp>
      <p:sp>
        <p:nvSpPr>
          <p:cNvPr id="432" name="Google Shape;432;p30"/>
          <p:cNvSpPr txBox="1"/>
          <p:nvPr/>
        </p:nvSpPr>
        <p:spPr>
          <a:xfrm flipH="1">
            <a:off x="6295200" y="2290705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SVMX™</a:t>
            </a:r>
          </a:p>
        </p:txBody>
      </p:sp>
      <p:sp>
        <p:nvSpPr>
          <p:cNvPr id="434" name="Google Shape;434;p30"/>
          <p:cNvSpPr txBox="1"/>
          <p:nvPr/>
        </p:nvSpPr>
        <p:spPr>
          <a:xfrm flipH="1">
            <a:off x="6280801" y="3479343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We strive for success</a:t>
            </a:r>
          </a:p>
        </p:txBody>
      </p:sp>
      <p:cxnSp>
        <p:nvCxnSpPr>
          <p:cNvPr id="436" name="Google Shape;436;p30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437" name="Google Shape;437;p30"/>
          <p:cNvGrpSpPr/>
          <p:nvPr/>
        </p:nvGrpSpPr>
        <p:grpSpPr>
          <a:xfrm>
            <a:off x="3968479" y="3514986"/>
            <a:ext cx="1201462" cy="1201462"/>
            <a:chOff x="3898411" y="1995974"/>
            <a:chExt cx="1347232" cy="1347232"/>
          </a:xfrm>
        </p:grpSpPr>
        <p:grpSp>
          <p:nvGrpSpPr>
            <p:cNvPr id="438" name="Google Shape;438;p30"/>
            <p:cNvGrpSpPr/>
            <p:nvPr/>
          </p:nvGrpSpPr>
          <p:grpSpPr>
            <a:xfrm rot="-899921">
              <a:off x="4022014" y="2119577"/>
              <a:ext cx="1100025" cy="1100025"/>
              <a:chOff x="283373" y="638608"/>
              <a:chExt cx="2358600" cy="2358600"/>
            </a:xfrm>
          </p:grpSpPr>
          <p:sp>
            <p:nvSpPr>
              <p:cNvPr id="439" name="Google Shape;439;p30"/>
              <p:cNvSpPr/>
              <p:nvPr/>
            </p:nvSpPr>
            <p:spPr>
              <a:xfrm rot="3599748">
                <a:off x="599383" y="954618"/>
                <a:ext cx="1726581" cy="1726581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0"/>
              <p:cNvSpPr/>
              <p:nvPr/>
            </p:nvSpPr>
            <p:spPr>
              <a:xfrm rot="-1969931">
                <a:off x="929754" y="1027196"/>
                <a:ext cx="127817" cy="12781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1" name="Google Shape;441;p30"/>
            <p:cNvSpPr/>
            <p:nvPr/>
          </p:nvSpPr>
          <p:spPr>
            <a:xfrm>
              <a:off x="4234798" y="2332344"/>
              <a:ext cx="674400" cy="674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2" name="Google Shape;442;p30"/>
          <p:cNvGrpSpPr/>
          <p:nvPr/>
        </p:nvGrpSpPr>
        <p:grpSpPr>
          <a:xfrm>
            <a:off x="3961297" y="2728213"/>
            <a:ext cx="1215827" cy="1215827"/>
            <a:chOff x="3890328" y="1987874"/>
            <a:chExt cx="1363340" cy="1363340"/>
          </a:xfrm>
        </p:grpSpPr>
        <p:grpSp>
          <p:nvGrpSpPr>
            <p:cNvPr id="443" name="Google Shape;443;p30"/>
            <p:cNvGrpSpPr/>
            <p:nvPr/>
          </p:nvGrpSpPr>
          <p:grpSpPr>
            <a:xfrm rot="-899921">
              <a:off x="4015410" y="2112956"/>
              <a:ext cx="1113177" cy="1113177"/>
              <a:chOff x="269239" y="624399"/>
              <a:chExt cx="2386800" cy="2386800"/>
            </a:xfrm>
          </p:grpSpPr>
          <p:sp>
            <p:nvSpPr>
              <p:cNvPr id="444" name="Google Shape;444;p30"/>
              <p:cNvSpPr/>
              <p:nvPr/>
            </p:nvSpPr>
            <p:spPr>
              <a:xfrm rot="-1970538">
                <a:off x="599418" y="954577"/>
                <a:ext cx="1726444" cy="172644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0"/>
              <p:cNvSpPr/>
              <p:nvPr/>
            </p:nvSpPr>
            <p:spPr>
              <a:xfrm rot="-1969931">
                <a:off x="929754" y="1027196"/>
                <a:ext cx="127817" cy="12781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6" name="Google Shape;446;p30"/>
            <p:cNvSpPr/>
            <p:nvPr/>
          </p:nvSpPr>
          <p:spPr>
            <a:xfrm>
              <a:off x="4234798" y="2332344"/>
              <a:ext cx="674400" cy="674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7" name="Google Shape;447;p30"/>
          <p:cNvGrpSpPr/>
          <p:nvPr/>
        </p:nvGrpSpPr>
        <p:grpSpPr>
          <a:xfrm>
            <a:off x="3961297" y="1948663"/>
            <a:ext cx="1215827" cy="1215827"/>
            <a:chOff x="3890328" y="1987874"/>
            <a:chExt cx="1363340" cy="1363340"/>
          </a:xfrm>
        </p:grpSpPr>
        <p:grpSp>
          <p:nvGrpSpPr>
            <p:cNvPr id="448" name="Google Shape;448;p30"/>
            <p:cNvGrpSpPr/>
            <p:nvPr/>
          </p:nvGrpSpPr>
          <p:grpSpPr>
            <a:xfrm rot="-899921">
              <a:off x="4015410" y="2112956"/>
              <a:ext cx="1113177" cy="1113177"/>
              <a:chOff x="269239" y="624399"/>
              <a:chExt cx="2386800" cy="2386800"/>
            </a:xfrm>
          </p:grpSpPr>
          <p:sp>
            <p:nvSpPr>
              <p:cNvPr id="449" name="Google Shape;449;p30"/>
              <p:cNvSpPr/>
              <p:nvPr/>
            </p:nvSpPr>
            <p:spPr>
              <a:xfrm rot="-1970538">
                <a:off x="599418" y="954577"/>
                <a:ext cx="1726444" cy="172644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0"/>
              <p:cNvSpPr/>
              <p:nvPr/>
            </p:nvSpPr>
            <p:spPr>
              <a:xfrm rot="-1969931">
                <a:off x="929754" y="1027196"/>
                <a:ext cx="127817" cy="12781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451;p30"/>
            <p:cNvSpPr/>
            <p:nvPr/>
          </p:nvSpPr>
          <p:spPr>
            <a:xfrm>
              <a:off x="4234798" y="2332344"/>
              <a:ext cx="674400" cy="674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2" name="Google Shape;452;p30"/>
          <p:cNvGrpSpPr/>
          <p:nvPr/>
        </p:nvGrpSpPr>
        <p:grpSpPr>
          <a:xfrm>
            <a:off x="3961297" y="1169113"/>
            <a:ext cx="1215827" cy="1215827"/>
            <a:chOff x="3890328" y="1987874"/>
            <a:chExt cx="1363340" cy="1363340"/>
          </a:xfrm>
        </p:grpSpPr>
        <p:grpSp>
          <p:nvGrpSpPr>
            <p:cNvPr id="453" name="Google Shape;453;p30"/>
            <p:cNvGrpSpPr/>
            <p:nvPr/>
          </p:nvGrpSpPr>
          <p:grpSpPr>
            <a:xfrm rot="-899921">
              <a:off x="4015410" y="2112956"/>
              <a:ext cx="1113177" cy="1113177"/>
              <a:chOff x="269239" y="624399"/>
              <a:chExt cx="2386800" cy="2386800"/>
            </a:xfrm>
          </p:grpSpPr>
          <p:sp>
            <p:nvSpPr>
              <p:cNvPr id="454" name="Google Shape;454;p30"/>
              <p:cNvSpPr/>
              <p:nvPr/>
            </p:nvSpPr>
            <p:spPr>
              <a:xfrm rot="-1970538">
                <a:off x="599418" y="954577"/>
                <a:ext cx="1726444" cy="172644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0"/>
              <p:cNvSpPr/>
              <p:nvPr/>
            </p:nvSpPr>
            <p:spPr>
              <a:xfrm rot="-1969931">
                <a:off x="929754" y="1027196"/>
                <a:ext cx="127817" cy="12781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6" name="Google Shape;456;p30"/>
            <p:cNvSpPr/>
            <p:nvPr/>
          </p:nvSpPr>
          <p:spPr>
            <a:xfrm>
              <a:off x="4234798" y="2332344"/>
              <a:ext cx="674400" cy="674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7" name="Google Shape;457;p30"/>
          <p:cNvCxnSpPr>
            <a:cxnSpLocks/>
            <a:stCxn id="458" idx="2"/>
            <a:endCxn id="456" idx="6"/>
          </p:cNvCxnSpPr>
          <p:nvPr/>
        </p:nvCxnSpPr>
        <p:spPr>
          <a:xfrm rot="10800000">
            <a:off x="4869775" y="1777026"/>
            <a:ext cx="248400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30"/>
          <p:cNvCxnSpPr>
            <a:stCxn id="451" idx="2"/>
            <a:endCxn id="460" idx="6"/>
          </p:cNvCxnSpPr>
          <p:nvPr/>
        </p:nvCxnSpPr>
        <p:spPr>
          <a:xfrm rot="10800000">
            <a:off x="4026095" y="2556576"/>
            <a:ext cx="242400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30"/>
          <p:cNvCxnSpPr>
            <a:stCxn id="446" idx="6"/>
            <a:endCxn id="462" idx="2"/>
          </p:cNvCxnSpPr>
          <p:nvPr/>
        </p:nvCxnSpPr>
        <p:spPr>
          <a:xfrm>
            <a:off x="4869925" y="3336126"/>
            <a:ext cx="248400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30"/>
          <p:cNvCxnSpPr>
            <a:stCxn id="441" idx="2"/>
            <a:endCxn id="464" idx="6"/>
          </p:cNvCxnSpPr>
          <p:nvPr/>
        </p:nvCxnSpPr>
        <p:spPr>
          <a:xfrm rot="10800000">
            <a:off x="4026070" y="4115676"/>
            <a:ext cx="242400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30"/>
          <p:cNvCxnSpPr>
            <a:cxnSpLocks/>
            <a:stCxn id="458" idx="6"/>
          </p:cNvCxnSpPr>
          <p:nvPr/>
        </p:nvCxnSpPr>
        <p:spPr>
          <a:xfrm>
            <a:off x="5689975" y="1777026"/>
            <a:ext cx="605100" cy="6663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6" name="Google Shape;466;p30"/>
          <p:cNvCxnSpPr>
            <a:cxnSpLocks/>
            <a:stCxn id="460" idx="2"/>
          </p:cNvCxnSpPr>
          <p:nvPr/>
        </p:nvCxnSpPr>
        <p:spPr>
          <a:xfrm rot="10800000">
            <a:off x="2848750" y="2443476"/>
            <a:ext cx="605400" cy="1131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7" name="Google Shape;467;p30"/>
          <p:cNvCxnSpPr>
            <a:cxnSpLocks/>
            <a:stCxn id="462" idx="6"/>
          </p:cNvCxnSpPr>
          <p:nvPr/>
        </p:nvCxnSpPr>
        <p:spPr>
          <a:xfrm>
            <a:off x="5689975" y="3336126"/>
            <a:ext cx="590700" cy="861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8" name="Google Shape;468;p30"/>
          <p:cNvCxnSpPr>
            <a:cxnSpLocks/>
            <a:stCxn id="464" idx="2"/>
          </p:cNvCxnSpPr>
          <p:nvPr/>
        </p:nvCxnSpPr>
        <p:spPr>
          <a:xfrm rot="10800000">
            <a:off x="2848750" y="3422076"/>
            <a:ext cx="605400" cy="6936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9" name="Google Shape;469;p30"/>
          <p:cNvSpPr txBox="1">
            <a:spLocks noGrp="1"/>
          </p:cNvSpPr>
          <p:nvPr>
            <p:ph type="title" idx="4294967295"/>
          </p:nvPr>
        </p:nvSpPr>
        <p:spPr>
          <a:xfrm>
            <a:off x="4201860" y="156334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000" b="1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30"/>
          <p:cNvSpPr txBox="1">
            <a:spLocks noGrp="1"/>
          </p:cNvSpPr>
          <p:nvPr>
            <p:ph type="title" idx="4294967295"/>
          </p:nvPr>
        </p:nvSpPr>
        <p:spPr>
          <a:xfrm>
            <a:off x="4201860" y="233277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000" b="1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30"/>
          <p:cNvSpPr txBox="1">
            <a:spLocks noGrp="1"/>
          </p:cNvSpPr>
          <p:nvPr>
            <p:ph type="title" idx="4294967295"/>
          </p:nvPr>
        </p:nvSpPr>
        <p:spPr>
          <a:xfrm>
            <a:off x="4201860" y="311101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000" b="1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30"/>
          <p:cNvSpPr txBox="1">
            <a:spLocks noGrp="1"/>
          </p:cNvSpPr>
          <p:nvPr>
            <p:ph type="title" idx="4294967295"/>
          </p:nvPr>
        </p:nvSpPr>
        <p:spPr>
          <a:xfrm>
            <a:off x="4201860" y="389187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000" b="1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3" name="Google Shape;473;p30"/>
          <p:cNvGrpSpPr/>
          <p:nvPr/>
        </p:nvGrpSpPr>
        <p:grpSpPr>
          <a:xfrm>
            <a:off x="6811759" y="4459314"/>
            <a:ext cx="2582400" cy="289350"/>
            <a:chOff x="6967625" y="394825"/>
            <a:chExt cx="2582400" cy="289350"/>
          </a:xfrm>
        </p:grpSpPr>
        <p:sp>
          <p:nvSpPr>
            <p:cNvPr id="474" name="Google Shape;474;p30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0"/>
          <p:cNvGrpSpPr/>
          <p:nvPr/>
        </p:nvGrpSpPr>
        <p:grpSpPr>
          <a:xfrm>
            <a:off x="5118175" y="3050226"/>
            <a:ext cx="571800" cy="571800"/>
            <a:chOff x="5118175" y="3050226"/>
            <a:chExt cx="571800" cy="571800"/>
          </a:xfrm>
        </p:grpSpPr>
        <p:sp>
          <p:nvSpPr>
            <p:cNvPr id="462" name="Google Shape;462;p30"/>
            <p:cNvSpPr/>
            <p:nvPr/>
          </p:nvSpPr>
          <p:spPr>
            <a:xfrm>
              <a:off x="5118175" y="3050226"/>
              <a:ext cx="571800" cy="571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3" name="Google Shape;503;p30"/>
            <p:cNvGrpSpPr/>
            <p:nvPr/>
          </p:nvGrpSpPr>
          <p:grpSpPr>
            <a:xfrm>
              <a:off x="5228173" y="3162039"/>
              <a:ext cx="351940" cy="348188"/>
              <a:chOff x="581525" y="3254850"/>
              <a:chExt cx="297750" cy="294575"/>
            </a:xfrm>
          </p:grpSpPr>
          <p:sp>
            <p:nvSpPr>
              <p:cNvPr id="504" name="Google Shape;504;p30"/>
              <p:cNvSpPr/>
              <p:nvPr/>
            </p:nvSpPr>
            <p:spPr>
              <a:xfrm>
                <a:off x="616950" y="3358025"/>
                <a:ext cx="890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66" extrusionOk="0">
                    <a:moveTo>
                      <a:pt x="1797" y="0"/>
                    </a:moveTo>
                    <a:cubicBezTo>
                      <a:pt x="789" y="0"/>
                      <a:pt x="1" y="788"/>
                      <a:pt x="1" y="1733"/>
                    </a:cubicBezTo>
                    <a:cubicBezTo>
                      <a:pt x="1" y="2710"/>
                      <a:pt x="789" y="3466"/>
                      <a:pt x="1797" y="3466"/>
                    </a:cubicBezTo>
                    <a:cubicBezTo>
                      <a:pt x="2773" y="3466"/>
                      <a:pt x="3561" y="2710"/>
                      <a:pt x="3561" y="1733"/>
                    </a:cubicBezTo>
                    <a:cubicBezTo>
                      <a:pt x="3561" y="788"/>
                      <a:pt x="2773" y="0"/>
                      <a:pt x="17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0"/>
              <p:cNvSpPr/>
              <p:nvPr/>
            </p:nvSpPr>
            <p:spPr>
              <a:xfrm>
                <a:off x="721725" y="3254850"/>
                <a:ext cx="157550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6239" extrusionOk="0">
                    <a:moveTo>
                      <a:pt x="3151" y="1355"/>
                    </a:moveTo>
                    <a:cubicBezTo>
                      <a:pt x="3749" y="1355"/>
                      <a:pt x="4159" y="1827"/>
                      <a:pt x="4159" y="2363"/>
                    </a:cubicBezTo>
                    <a:cubicBezTo>
                      <a:pt x="4159" y="2773"/>
                      <a:pt x="3970" y="3119"/>
                      <a:pt x="3623" y="3277"/>
                    </a:cubicBezTo>
                    <a:cubicBezTo>
                      <a:pt x="3529" y="3308"/>
                      <a:pt x="3497" y="3434"/>
                      <a:pt x="3497" y="3560"/>
                    </a:cubicBezTo>
                    <a:cubicBezTo>
                      <a:pt x="3497" y="3749"/>
                      <a:pt x="3340" y="3907"/>
                      <a:pt x="3151" y="3907"/>
                    </a:cubicBezTo>
                    <a:cubicBezTo>
                      <a:pt x="2962" y="3907"/>
                      <a:pt x="2804" y="3749"/>
                      <a:pt x="2804" y="3560"/>
                    </a:cubicBezTo>
                    <a:cubicBezTo>
                      <a:pt x="2804" y="3151"/>
                      <a:pt x="2993" y="2836"/>
                      <a:pt x="3308" y="2647"/>
                    </a:cubicBezTo>
                    <a:cubicBezTo>
                      <a:pt x="3434" y="2552"/>
                      <a:pt x="3497" y="2458"/>
                      <a:pt x="3497" y="2332"/>
                    </a:cubicBezTo>
                    <a:cubicBezTo>
                      <a:pt x="3497" y="2143"/>
                      <a:pt x="3340" y="1953"/>
                      <a:pt x="3151" y="1953"/>
                    </a:cubicBezTo>
                    <a:cubicBezTo>
                      <a:pt x="2962" y="1953"/>
                      <a:pt x="2804" y="2143"/>
                      <a:pt x="2804" y="2332"/>
                    </a:cubicBezTo>
                    <a:cubicBezTo>
                      <a:pt x="2804" y="2521"/>
                      <a:pt x="2646" y="2678"/>
                      <a:pt x="2426" y="2678"/>
                    </a:cubicBezTo>
                    <a:cubicBezTo>
                      <a:pt x="2237" y="2678"/>
                      <a:pt x="2079" y="2521"/>
                      <a:pt x="2079" y="2332"/>
                    </a:cubicBezTo>
                    <a:cubicBezTo>
                      <a:pt x="2079" y="1827"/>
                      <a:pt x="2552" y="1355"/>
                      <a:pt x="3151" y="1355"/>
                    </a:cubicBezTo>
                    <a:close/>
                    <a:moveTo>
                      <a:pt x="3151" y="4096"/>
                    </a:moveTo>
                    <a:cubicBezTo>
                      <a:pt x="3340" y="4096"/>
                      <a:pt x="3497" y="4253"/>
                      <a:pt x="3497" y="4442"/>
                    </a:cubicBezTo>
                    <a:cubicBezTo>
                      <a:pt x="3497" y="4663"/>
                      <a:pt x="3340" y="4820"/>
                      <a:pt x="3151" y="4820"/>
                    </a:cubicBezTo>
                    <a:cubicBezTo>
                      <a:pt x="2962" y="4820"/>
                      <a:pt x="2804" y="4663"/>
                      <a:pt x="2804" y="4442"/>
                    </a:cubicBezTo>
                    <a:cubicBezTo>
                      <a:pt x="2804" y="4253"/>
                      <a:pt x="2962" y="4096"/>
                      <a:pt x="3151" y="4096"/>
                    </a:cubicBezTo>
                    <a:close/>
                    <a:moveTo>
                      <a:pt x="3182" y="0"/>
                    </a:moveTo>
                    <a:cubicBezTo>
                      <a:pt x="1481" y="0"/>
                      <a:pt x="63" y="1418"/>
                      <a:pt x="63" y="3119"/>
                    </a:cubicBezTo>
                    <a:cubicBezTo>
                      <a:pt x="63" y="3655"/>
                      <a:pt x="189" y="4159"/>
                      <a:pt x="473" y="4663"/>
                    </a:cubicBezTo>
                    <a:lnTo>
                      <a:pt x="32" y="5766"/>
                    </a:lnTo>
                    <a:cubicBezTo>
                      <a:pt x="0" y="5860"/>
                      <a:pt x="32" y="5986"/>
                      <a:pt x="126" y="6112"/>
                    </a:cubicBezTo>
                    <a:cubicBezTo>
                      <a:pt x="189" y="6175"/>
                      <a:pt x="347" y="6238"/>
                      <a:pt x="473" y="6238"/>
                    </a:cubicBezTo>
                    <a:lnTo>
                      <a:pt x="1764" y="5892"/>
                    </a:lnTo>
                    <a:cubicBezTo>
                      <a:pt x="2205" y="6144"/>
                      <a:pt x="2678" y="6238"/>
                      <a:pt x="3182" y="6238"/>
                    </a:cubicBezTo>
                    <a:cubicBezTo>
                      <a:pt x="4915" y="6238"/>
                      <a:pt x="6301" y="4789"/>
                      <a:pt x="6301" y="3119"/>
                    </a:cubicBezTo>
                    <a:cubicBezTo>
                      <a:pt x="6301" y="1386"/>
                      <a:pt x="488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0"/>
              <p:cNvSpPr/>
              <p:nvPr/>
            </p:nvSpPr>
            <p:spPr>
              <a:xfrm>
                <a:off x="581525" y="3440725"/>
                <a:ext cx="1575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4348" extrusionOk="0">
                    <a:moveTo>
                      <a:pt x="1355" y="0"/>
                    </a:moveTo>
                    <a:cubicBezTo>
                      <a:pt x="567" y="567"/>
                      <a:pt x="0" y="1513"/>
                      <a:pt x="0" y="2584"/>
                    </a:cubicBezTo>
                    <a:lnTo>
                      <a:pt x="0" y="4001"/>
                    </a:lnTo>
                    <a:cubicBezTo>
                      <a:pt x="63" y="4190"/>
                      <a:pt x="221" y="4348"/>
                      <a:pt x="410" y="4348"/>
                    </a:cubicBezTo>
                    <a:lnTo>
                      <a:pt x="5955" y="4348"/>
                    </a:lnTo>
                    <a:cubicBezTo>
                      <a:pt x="6144" y="4348"/>
                      <a:pt x="6301" y="4190"/>
                      <a:pt x="6301" y="4001"/>
                    </a:cubicBezTo>
                    <a:lnTo>
                      <a:pt x="6301" y="2584"/>
                    </a:lnTo>
                    <a:cubicBezTo>
                      <a:pt x="6301" y="1513"/>
                      <a:pt x="5797" y="599"/>
                      <a:pt x="4978" y="0"/>
                    </a:cubicBezTo>
                    <a:cubicBezTo>
                      <a:pt x="4537" y="536"/>
                      <a:pt x="3875" y="851"/>
                      <a:pt x="3151" y="851"/>
                    </a:cubicBezTo>
                    <a:cubicBezTo>
                      <a:pt x="2458" y="851"/>
                      <a:pt x="1796" y="536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7" name="Google Shape;507;p30"/>
          <p:cNvGrpSpPr/>
          <p:nvPr/>
        </p:nvGrpSpPr>
        <p:grpSpPr>
          <a:xfrm>
            <a:off x="3454150" y="3829776"/>
            <a:ext cx="571800" cy="571800"/>
            <a:chOff x="3454150" y="3829776"/>
            <a:chExt cx="571800" cy="571800"/>
          </a:xfrm>
        </p:grpSpPr>
        <p:sp>
          <p:nvSpPr>
            <p:cNvPr id="464" name="Google Shape;464;p30"/>
            <p:cNvSpPr/>
            <p:nvPr/>
          </p:nvSpPr>
          <p:spPr>
            <a:xfrm>
              <a:off x="3454150" y="3829776"/>
              <a:ext cx="571800" cy="5718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08" name="Google Shape;508;p30"/>
            <p:cNvGrpSpPr/>
            <p:nvPr/>
          </p:nvGrpSpPr>
          <p:grpSpPr>
            <a:xfrm>
              <a:off x="3582254" y="3941139"/>
              <a:ext cx="350995" cy="349133"/>
              <a:chOff x="2404875" y="3955825"/>
              <a:chExt cx="296950" cy="295375"/>
            </a:xfrm>
          </p:grpSpPr>
          <p:sp>
            <p:nvSpPr>
              <p:cNvPr id="509" name="Google Shape;509;p30"/>
              <p:cNvSpPr/>
              <p:nvPr/>
            </p:nvSpPr>
            <p:spPr>
              <a:xfrm>
                <a:off x="2404875" y="3955825"/>
                <a:ext cx="219775" cy="224500"/>
              </a:xfrm>
              <a:custGeom>
                <a:avLst/>
                <a:gdLst/>
                <a:ahLst/>
                <a:cxnLst/>
                <a:rect l="l" t="t" r="r" b="b"/>
                <a:pathLst>
                  <a:path w="8791" h="8980" extrusionOk="0">
                    <a:moveTo>
                      <a:pt x="4537" y="0"/>
                    </a:moveTo>
                    <a:cubicBezTo>
                      <a:pt x="2048" y="0"/>
                      <a:pt x="0" y="2017"/>
                      <a:pt x="0" y="4506"/>
                    </a:cubicBezTo>
                    <a:cubicBezTo>
                      <a:pt x="0" y="6963"/>
                      <a:pt x="2048" y="8979"/>
                      <a:pt x="4537" y="8979"/>
                    </a:cubicBezTo>
                    <a:cubicBezTo>
                      <a:pt x="6459" y="8979"/>
                      <a:pt x="8160" y="7719"/>
                      <a:pt x="8790" y="5986"/>
                    </a:cubicBezTo>
                    <a:cubicBezTo>
                      <a:pt x="8633" y="5860"/>
                      <a:pt x="8443" y="5640"/>
                      <a:pt x="8286" y="5514"/>
                    </a:cubicBezTo>
                    <a:lnTo>
                      <a:pt x="7498" y="5514"/>
                    </a:lnTo>
                    <a:cubicBezTo>
                      <a:pt x="7057" y="6742"/>
                      <a:pt x="5923" y="7593"/>
                      <a:pt x="4568" y="7593"/>
                    </a:cubicBezTo>
                    <a:cubicBezTo>
                      <a:pt x="2836" y="7593"/>
                      <a:pt x="1481" y="6175"/>
                      <a:pt x="1481" y="4506"/>
                    </a:cubicBezTo>
                    <a:cubicBezTo>
                      <a:pt x="1481" y="2804"/>
                      <a:pt x="2867" y="1387"/>
                      <a:pt x="4568" y="1387"/>
                    </a:cubicBezTo>
                    <a:cubicBezTo>
                      <a:pt x="5923" y="1387"/>
                      <a:pt x="7057" y="2237"/>
                      <a:pt x="7498" y="3466"/>
                    </a:cubicBezTo>
                    <a:lnTo>
                      <a:pt x="8286" y="3466"/>
                    </a:lnTo>
                    <a:cubicBezTo>
                      <a:pt x="8443" y="3308"/>
                      <a:pt x="8633" y="3088"/>
                      <a:pt x="8790" y="2993"/>
                    </a:cubicBezTo>
                    <a:cubicBezTo>
                      <a:pt x="8160" y="1261"/>
                      <a:pt x="6522" y="0"/>
                      <a:pt x="4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0"/>
              <p:cNvSpPr/>
              <p:nvPr/>
            </p:nvSpPr>
            <p:spPr>
              <a:xfrm>
                <a:off x="2510400" y="4024075"/>
                <a:ext cx="191425" cy="87575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3503" extrusionOk="0">
                    <a:moveTo>
                      <a:pt x="7260" y="0"/>
                    </a:moveTo>
                    <a:cubicBezTo>
                      <a:pt x="7232" y="0"/>
                      <a:pt x="7206" y="4"/>
                      <a:pt x="7184" y="11"/>
                    </a:cubicBezTo>
                    <a:lnTo>
                      <a:pt x="5073" y="736"/>
                    </a:lnTo>
                    <a:cubicBezTo>
                      <a:pt x="5042" y="736"/>
                      <a:pt x="5010" y="767"/>
                      <a:pt x="4947" y="799"/>
                    </a:cubicBezTo>
                    <a:lnTo>
                      <a:pt x="4380" y="1398"/>
                    </a:lnTo>
                    <a:lnTo>
                      <a:pt x="347" y="1398"/>
                    </a:lnTo>
                    <a:cubicBezTo>
                      <a:pt x="158" y="1398"/>
                      <a:pt x="1" y="1555"/>
                      <a:pt x="1" y="1744"/>
                    </a:cubicBezTo>
                    <a:cubicBezTo>
                      <a:pt x="1" y="1965"/>
                      <a:pt x="158" y="2122"/>
                      <a:pt x="347" y="2122"/>
                    </a:cubicBezTo>
                    <a:lnTo>
                      <a:pt x="4380" y="2122"/>
                    </a:lnTo>
                    <a:lnTo>
                      <a:pt x="4947" y="2689"/>
                    </a:lnTo>
                    <a:cubicBezTo>
                      <a:pt x="5010" y="2752"/>
                      <a:pt x="5042" y="2784"/>
                      <a:pt x="5073" y="2784"/>
                    </a:cubicBezTo>
                    <a:lnTo>
                      <a:pt x="7184" y="3477"/>
                    </a:lnTo>
                    <a:cubicBezTo>
                      <a:pt x="7210" y="3494"/>
                      <a:pt x="7242" y="3502"/>
                      <a:pt x="7275" y="3502"/>
                    </a:cubicBezTo>
                    <a:cubicBezTo>
                      <a:pt x="7362" y="3502"/>
                      <a:pt x="7462" y="3451"/>
                      <a:pt x="7531" y="3382"/>
                    </a:cubicBezTo>
                    <a:cubicBezTo>
                      <a:pt x="7594" y="3256"/>
                      <a:pt x="7657" y="3099"/>
                      <a:pt x="7562" y="2973"/>
                    </a:cubicBezTo>
                    <a:lnTo>
                      <a:pt x="6932" y="1744"/>
                    </a:lnTo>
                    <a:lnTo>
                      <a:pt x="7562" y="547"/>
                    </a:lnTo>
                    <a:cubicBezTo>
                      <a:pt x="7657" y="389"/>
                      <a:pt x="7594" y="232"/>
                      <a:pt x="7531" y="137"/>
                    </a:cubicBezTo>
                    <a:cubicBezTo>
                      <a:pt x="7458" y="41"/>
                      <a:pt x="7349" y="0"/>
                      <a:pt x="7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0"/>
              <p:cNvSpPr/>
              <p:nvPr/>
            </p:nvSpPr>
            <p:spPr>
              <a:xfrm>
                <a:off x="2424550" y="4188175"/>
                <a:ext cx="189050" cy="630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521" extrusionOk="0">
                    <a:moveTo>
                      <a:pt x="1828" y="0"/>
                    </a:moveTo>
                    <a:lnTo>
                      <a:pt x="1482" y="1135"/>
                    </a:lnTo>
                    <a:lnTo>
                      <a:pt x="1040" y="1135"/>
                    </a:lnTo>
                    <a:cubicBezTo>
                      <a:pt x="442" y="1135"/>
                      <a:pt x="1" y="1607"/>
                      <a:pt x="1" y="2174"/>
                    </a:cubicBezTo>
                    <a:cubicBezTo>
                      <a:pt x="1" y="2363"/>
                      <a:pt x="158" y="2521"/>
                      <a:pt x="379" y="2521"/>
                    </a:cubicBezTo>
                    <a:lnTo>
                      <a:pt x="7310" y="2521"/>
                    </a:lnTo>
                    <a:cubicBezTo>
                      <a:pt x="7404" y="2489"/>
                      <a:pt x="7562" y="2363"/>
                      <a:pt x="7562" y="2174"/>
                    </a:cubicBezTo>
                    <a:cubicBezTo>
                      <a:pt x="7562" y="1576"/>
                      <a:pt x="7089" y="1135"/>
                      <a:pt x="6554" y="1135"/>
                    </a:cubicBezTo>
                    <a:lnTo>
                      <a:pt x="6113" y="1135"/>
                    </a:lnTo>
                    <a:lnTo>
                      <a:pt x="5766" y="0"/>
                    </a:lnTo>
                    <a:cubicBezTo>
                      <a:pt x="5168" y="252"/>
                      <a:pt x="4506" y="410"/>
                      <a:pt x="3781" y="410"/>
                    </a:cubicBezTo>
                    <a:cubicBezTo>
                      <a:pt x="3088" y="410"/>
                      <a:pt x="2427" y="252"/>
                      <a:pt x="18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0"/>
              <p:cNvSpPr/>
              <p:nvPr/>
            </p:nvSpPr>
            <p:spPr>
              <a:xfrm>
                <a:off x="2457625" y="4007025"/>
                <a:ext cx="115025" cy="122100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4884" extrusionOk="0">
                    <a:moveTo>
                      <a:pt x="2427" y="0"/>
                    </a:moveTo>
                    <a:cubicBezTo>
                      <a:pt x="1104" y="0"/>
                      <a:pt x="1" y="1103"/>
                      <a:pt x="1" y="2458"/>
                    </a:cubicBezTo>
                    <a:cubicBezTo>
                      <a:pt x="1" y="3781"/>
                      <a:pt x="1104" y="4884"/>
                      <a:pt x="2427" y="4884"/>
                    </a:cubicBezTo>
                    <a:cubicBezTo>
                      <a:pt x="3404" y="4884"/>
                      <a:pt x="4254" y="4348"/>
                      <a:pt x="4601" y="3497"/>
                    </a:cubicBezTo>
                    <a:lnTo>
                      <a:pt x="2427" y="3497"/>
                    </a:lnTo>
                    <a:cubicBezTo>
                      <a:pt x="1828" y="3497"/>
                      <a:pt x="1419" y="3025"/>
                      <a:pt x="1419" y="2489"/>
                    </a:cubicBezTo>
                    <a:cubicBezTo>
                      <a:pt x="1356" y="1859"/>
                      <a:pt x="1828" y="1386"/>
                      <a:pt x="2427" y="1386"/>
                    </a:cubicBezTo>
                    <a:lnTo>
                      <a:pt x="4601" y="1386"/>
                    </a:lnTo>
                    <a:cubicBezTo>
                      <a:pt x="4191" y="567"/>
                      <a:pt x="3372" y="0"/>
                      <a:pt x="24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3" name="Google Shape;513;p30"/>
          <p:cNvGrpSpPr/>
          <p:nvPr/>
        </p:nvGrpSpPr>
        <p:grpSpPr>
          <a:xfrm>
            <a:off x="3454150" y="2270676"/>
            <a:ext cx="571800" cy="571800"/>
            <a:chOff x="3454150" y="2270676"/>
            <a:chExt cx="571800" cy="571800"/>
          </a:xfrm>
        </p:grpSpPr>
        <p:sp>
          <p:nvSpPr>
            <p:cNvPr id="460" name="Google Shape;460;p30"/>
            <p:cNvSpPr/>
            <p:nvPr/>
          </p:nvSpPr>
          <p:spPr>
            <a:xfrm>
              <a:off x="3454150" y="2270676"/>
              <a:ext cx="571800" cy="5718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4" name="Google Shape;514;p30"/>
            <p:cNvGrpSpPr/>
            <p:nvPr/>
          </p:nvGrpSpPr>
          <p:grpSpPr>
            <a:xfrm>
              <a:off x="3564151" y="2381095"/>
              <a:ext cx="351941" cy="350995"/>
              <a:chOff x="944600" y="3981825"/>
              <a:chExt cx="297750" cy="296950"/>
            </a:xfrm>
          </p:grpSpPr>
          <p:sp>
            <p:nvSpPr>
              <p:cNvPr id="515" name="Google Shape;515;p30"/>
              <p:cNvSpPr/>
              <p:nvPr/>
            </p:nvSpPr>
            <p:spPr>
              <a:xfrm>
                <a:off x="944600" y="3981825"/>
                <a:ext cx="297750" cy="296950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1878" extrusionOk="0">
                    <a:moveTo>
                      <a:pt x="6333" y="1418"/>
                    </a:moveTo>
                    <a:cubicBezTo>
                      <a:pt x="8539" y="1575"/>
                      <a:pt x="10303" y="3340"/>
                      <a:pt x="10461" y="5545"/>
                    </a:cubicBezTo>
                    <a:lnTo>
                      <a:pt x="10146" y="5545"/>
                    </a:lnTo>
                    <a:cubicBezTo>
                      <a:pt x="9957" y="5545"/>
                      <a:pt x="9799" y="5702"/>
                      <a:pt x="9799" y="5892"/>
                    </a:cubicBezTo>
                    <a:cubicBezTo>
                      <a:pt x="9799" y="6081"/>
                      <a:pt x="9957" y="6238"/>
                      <a:pt x="10146" y="6238"/>
                    </a:cubicBezTo>
                    <a:lnTo>
                      <a:pt x="10461" y="6238"/>
                    </a:lnTo>
                    <a:cubicBezTo>
                      <a:pt x="10303" y="8443"/>
                      <a:pt x="8539" y="10239"/>
                      <a:pt x="6333" y="10397"/>
                    </a:cubicBezTo>
                    <a:lnTo>
                      <a:pt x="6333" y="10082"/>
                    </a:lnTo>
                    <a:cubicBezTo>
                      <a:pt x="6333" y="9861"/>
                      <a:pt x="6176" y="9704"/>
                      <a:pt x="5955" y="9704"/>
                    </a:cubicBezTo>
                    <a:cubicBezTo>
                      <a:pt x="5766" y="9704"/>
                      <a:pt x="5609" y="9861"/>
                      <a:pt x="5609" y="10082"/>
                    </a:cubicBezTo>
                    <a:lnTo>
                      <a:pt x="5609" y="10397"/>
                    </a:lnTo>
                    <a:cubicBezTo>
                      <a:pt x="3403" y="10239"/>
                      <a:pt x="1639" y="8443"/>
                      <a:pt x="1482" y="6238"/>
                    </a:cubicBezTo>
                    <a:lnTo>
                      <a:pt x="1797" y="6238"/>
                    </a:lnTo>
                    <a:cubicBezTo>
                      <a:pt x="1986" y="6238"/>
                      <a:pt x="2143" y="6081"/>
                      <a:pt x="2143" y="5892"/>
                    </a:cubicBezTo>
                    <a:cubicBezTo>
                      <a:pt x="2143" y="5702"/>
                      <a:pt x="1986" y="5545"/>
                      <a:pt x="1797" y="5545"/>
                    </a:cubicBezTo>
                    <a:lnTo>
                      <a:pt x="1482" y="5545"/>
                    </a:lnTo>
                    <a:cubicBezTo>
                      <a:pt x="1639" y="3340"/>
                      <a:pt x="3403" y="1575"/>
                      <a:pt x="5609" y="1418"/>
                    </a:cubicBezTo>
                    <a:lnTo>
                      <a:pt x="5609" y="1733"/>
                    </a:lnTo>
                    <a:cubicBezTo>
                      <a:pt x="5609" y="1922"/>
                      <a:pt x="5766" y="2079"/>
                      <a:pt x="5955" y="2079"/>
                    </a:cubicBezTo>
                    <a:cubicBezTo>
                      <a:pt x="6176" y="2079"/>
                      <a:pt x="6333" y="1922"/>
                      <a:pt x="6333" y="1733"/>
                    </a:cubicBezTo>
                    <a:lnTo>
                      <a:pt x="6333" y="1418"/>
                    </a:lnTo>
                    <a:close/>
                    <a:moveTo>
                      <a:pt x="5955" y="0"/>
                    </a:moveTo>
                    <a:cubicBezTo>
                      <a:pt x="5766" y="0"/>
                      <a:pt x="5609" y="126"/>
                      <a:pt x="5609" y="347"/>
                    </a:cubicBezTo>
                    <a:lnTo>
                      <a:pt x="5609" y="725"/>
                    </a:lnTo>
                    <a:cubicBezTo>
                      <a:pt x="2994" y="882"/>
                      <a:pt x="946" y="2962"/>
                      <a:pt x="757" y="5576"/>
                    </a:cubicBezTo>
                    <a:lnTo>
                      <a:pt x="379" y="5576"/>
                    </a:lnTo>
                    <a:cubicBezTo>
                      <a:pt x="158" y="5576"/>
                      <a:pt x="1" y="5734"/>
                      <a:pt x="1" y="5923"/>
                    </a:cubicBezTo>
                    <a:cubicBezTo>
                      <a:pt x="1" y="6112"/>
                      <a:pt x="158" y="6270"/>
                      <a:pt x="379" y="6270"/>
                    </a:cubicBezTo>
                    <a:lnTo>
                      <a:pt x="757" y="6270"/>
                    </a:lnTo>
                    <a:cubicBezTo>
                      <a:pt x="915" y="8884"/>
                      <a:pt x="2994" y="10932"/>
                      <a:pt x="5609" y="11121"/>
                    </a:cubicBezTo>
                    <a:lnTo>
                      <a:pt x="5609" y="11531"/>
                    </a:lnTo>
                    <a:cubicBezTo>
                      <a:pt x="5609" y="11720"/>
                      <a:pt x="5766" y="11877"/>
                      <a:pt x="5955" y="11877"/>
                    </a:cubicBezTo>
                    <a:cubicBezTo>
                      <a:pt x="6176" y="11877"/>
                      <a:pt x="6333" y="11720"/>
                      <a:pt x="6333" y="11531"/>
                    </a:cubicBezTo>
                    <a:lnTo>
                      <a:pt x="6333" y="11121"/>
                    </a:lnTo>
                    <a:cubicBezTo>
                      <a:pt x="8917" y="10964"/>
                      <a:pt x="10965" y="8884"/>
                      <a:pt x="11154" y="6270"/>
                    </a:cubicBezTo>
                    <a:lnTo>
                      <a:pt x="11563" y="6270"/>
                    </a:lnTo>
                    <a:cubicBezTo>
                      <a:pt x="11752" y="6270"/>
                      <a:pt x="11910" y="6112"/>
                      <a:pt x="11910" y="5923"/>
                    </a:cubicBezTo>
                    <a:cubicBezTo>
                      <a:pt x="11910" y="5734"/>
                      <a:pt x="11752" y="5576"/>
                      <a:pt x="11563" y="5576"/>
                    </a:cubicBezTo>
                    <a:lnTo>
                      <a:pt x="11154" y="5576"/>
                    </a:lnTo>
                    <a:cubicBezTo>
                      <a:pt x="10996" y="2962"/>
                      <a:pt x="8917" y="914"/>
                      <a:pt x="6333" y="725"/>
                    </a:cubicBezTo>
                    <a:lnTo>
                      <a:pt x="6333" y="347"/>
                    </a:lnTo>
                    <a:cubicBezTo>
                      <a:pt x="6333" y="126"/>
                      <a:pt x="6176" y="0"/>
                      <a:pt x="5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6" name="Google Shape;516;p30"/>
              <p:cNvSpPr/>
              <p:nvPr/>
            </p:nvSpPr>
            <p:spPr>
              <a:xfrm>
                <a:off x="1058025" y="4155875"/>
                <a:ext cx="7250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080" extrusionOk="0">
                    <a:moveTo>
                      <a:pt x="1418" y="1"/>
                    </a:moveTo>
                    <a:cubicBezTo>
                      <a:pt x="851" y="1"/>
                      <a:pt x="316" y="347"/>
                      <a:pt x="127" y="914"/>
                    </a:cubicBezTo>
                    <a:cubicBezTo>
                      <a:pt x="1" y="1166"/>
                      <a:pt x="1" y="1450"/>
                      <a:pt x="95" y="1765"/>
                    </a:cubicBezTo>
                    <a:cubicBezTo>
                      <a:pt x="473" y="1954"/>
                      <a:pt x="946" y="2080"/>
                      <a:pt x="1418" y="2080"/>
                    </a:cubicBezTo>
                    <a:cubicBezTo>
                      <a:pt x="1891" y="2080"/>
                      <a:pt x="2332" y="1954"/>
                      <a:pt x="2773" y="1765"/>
                    </a:cubicBezTo>
                    <a:cubicBezTo>
                      <a:pt x="2899" y="1387"/>
                      <a:pt x="2805" y="946"/>
                      <a:pt x="2616" y="599"/>
                    </a:cubicBezTo>
                    <a:cubicBezTo>
                      <a:pt x="2332" y="221"/>
                      <a:pt x="1891" y="1"/>
                      <a:pt x="1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0"/>
              <p:cNvSpPr/>
              <p:nvPr/>
            </p:nvSpPr>
            <p:spPr>
              <a:xfrm>
                <a:off x="1076150" y="4103900"/>
                <a:ext cx="354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419" extrusionOk="0">
                    <a:moveTo>
                      <a:pt x="693" y="0"/>
                    </a:moveTo>
                    <a:cubicBezTo>
                      <a:pt x="315" y="0"/>
                      <a:pt x="0" y="315"/>
                      <a:pt x="0" y="693"/>
                    </a:cubicBezTo>
                    <a:cubicBezTo>
                      <a:pt x="0" y="1103"/>
                      <a:pt x="315" y="1418"/>
                      <a:pt x="693" y="1418"/>
                    </a:cubicBezTo>
                    <a:cubicBezTo>
                      <a:pt x="1103" y="1355"/>
                      <a:pt x="1418" y="1040"/>
                      <a:pt x="1418" y="693"/>
                    </a:cubicBezTo>
                    <a:cubicBezTo>
                      <a:pt x="1418" y="315"/>
                      <a:pt x="1103" y="0"/>
                      <a:pt x="6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0"/>
              <p:cNvSpPr/>
              <p:nvPr/>
            </p:nvSpPr>
            <p:spPr>
              <a:xfrm>
                <a:off x="1016275" y="4051125"/>
                <a:ext cx="155975" cy="137075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5483" extrusionOk="0">
                    <a:moveTo>
                      <a:pt x="3088" y="1"/>
                    </a:moveTo>
                    <a:cubicBezTo>
                      <a:pt x="1356" y="1"/>
                      <a:pt x="1" y="1387"/>
                      <a:pt x="1" y="3120"/>
                    </a:cubicBezTo>
                    <a:cubicBezTo>
                      <a:pt x="1" y="4033"/>
                      <a:pt x="379" y="4852"/>
                      <a:pt x="1041" y="5451"/>
                    </a:cubicBezTo>
                    <a:cubicBezTo>
                      <a:pt x="1041" y="5262"/>
                      <a:pt x="1104" y="5041"/>
                      <a:pt x="1167" y="4852"/>
                    </a:cubicBezTo>
                    <a:cubicBezTo>
                      <a:pt x="1324" y="4380"/>
                      <a:pt x="1671" y="4002"/>
                      <a:pt x="2112" y="3750"/>
                    </a:cubicBezTo>
                    <a:cubicBezTo>
                      <a:pt x="1891" y="3498"/>
                      <a:pt x="1734" y="3151"/>
                      <a:pt x="1734" y="2804"/>
                    </a:cubicBezTo>
                    <a:cubicBezTo>
                      <a:pt x="1734" y="2048"/>
                      <a:pt x="2364" y="1418"/>
                      <a:pt x="3088" y="1418"/>
                    </a:cubicBezTo>
                    <a:cubicBezTo>
                      <a:pt x="3845" y="1418"/>
                      <a:pt x="4475" y="2048"/>
                      <a:pt x="4475" y="2804"/>
                    </a:cubicBezTo>
                    <a:cubicBezTo>
                      <a:pt x="4475" y="3151"/>
                      <a:pt x="4317" y="3529"/>
                      <a:pt x="4097" y="3750"/>
                    </a:cubicBezTo>
                    <a:cubicBezTo>
                      <a:pt x="4349" y="3907"/>
                      <a:pt x="4632" y="4128"/>
                      <a:pt x="4790" y="4411"/>
                    </a:cubicBezTo>
                    <a:cubicBezTo>
                      <a:pt x="4979" y="4726"/>
                      <a:pt x="5105" y="5073"/>
                      <a:pt x="5136" y="5482"/>
                    </a:cubicBezTo>
                    <a:cubicBezTo>
                      <a:pt x="5766" y="4884"/>
                      <a:pt x="6207" y="4096"/>
                      <a:pt x="6207" y="3151"/>
                    </a:cubicBezTo>
                    <a:cubicBezTo>
                      <a:pt x="6239" y="1418"/>
                      <a:pt x="4821" y="1"/>
                      <a:pt x="3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9" name="Google Shape;519;p30"/>
          <p:cNvGrpSpPr/>
          <p:nvPr/>
        </p:nvGrpSpPr>
        <p:grpSpPr>
          <a:xfrm>
            <a:off x="5118175" y="1491126"/>
            <a:ext cx="571800" cy="571800"/>
            <a:chOff x="5118175" y="1491126"/>
            <a:chExt cx="571800" cy="571800"/>
          </a:xfrm>
        </p:grpSpPr>
        <p:sp>
          <p:nvSpPr>
            <p:cNvPr id="458" name="Google Shape;458;p30"/>
            <p:cNvSpPr/>
            <p:nvPr/>
          </p:nvSpPr>
          <p:spPr>
            <a:xfrm>
              <a:off x="5118175" y="1491126"/>
              <a:ext cx="571800" cy="571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0" name="Google Shape;520;p30"/>
            <p:cNvGrpSpPr/>
            <p:nvPr/>
          </p:nvGrpSpPr>
          <p:grpSpPr>
            <a:xfrm>
              <a:off x="5227185" y="1602573"/>
              <a:ext cx="353802" cy="348926"/>
              <a:chOff x="2034675" y="3617925"/>
              <a:chExt cx="299325" cy="295200"/>
            </a:xfrm>
          </p:grpSpPr>
          <p:sp>
            <p:nvSpPr>
              <p:cNvPr id="521" name="Google Shape;521;p30"/>
              <p:cNvSpPr/>
              <p:nvPr/>
            </p:nvSpPr>
            <p:spPr>
              <a:xfrm>
                <a:off x="2195350" y="3721900"/>
                <a:ext cx="693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1356" extrusionOk="0">
                    <a:moveTo>
                      <a:pt x="1387" y="1"/>
                    </a:moveTo>
                    <a:cubicBezTo>
                      <a:pt x="631" y="1"/>
                      <a:pt x="1" y="631"/>
                      <a:pt x="1" y="1355"/>
                    </a:cubicBezTo>
                    <a:lnTo>
                      <a:pt x="2773" y="1355"/>
                    </a:lnTo>
                    <a:cubicBezTo>
                      <a:pt x="2773" y="599"/>
                      <a:pt x="2143" y="1"/>
                      <a:pt x="1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0"/>
              <p:cNvSpPr/>
              <p:nvPr/>
            </p:nvSpPr>
            <p:spPr>
              <a:xfrm>
                <a:off x="2211900" y="3669125"/>
                <a:ext cx="354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419" extrusionOk="0">
                    <a:moveTo>
                      <a:pt x="725" y="1"/>
                    </a:moveTo>
                    <a:cubicBezTo>
                      <a:pt x="315" y="1"/>
                      <a:pt x="0" y="316"/>
                      <a:pt x="0" y="725"/>
                    </a:cubicBezTo>
                    <a:cubicBezTo>
                      <a:pt x="0" y="1103"/>
                      <a:pt x="315" y="1418"/>
                      <a:pt x="725" y="1418"/>
                    </a:cubicBezTo>
                    <a:cubicBezTo>
                      <a:pt x="1103" y="1418"/>
                      <a:pt x="1418" y="1103"/>
                      <a:pt x="1418" y="725"/>
                    </a:cubicBezTo>
                    <a:cubicBezTo>
                      <a:pt x="1418" y="316"/>
                      <a:pt x="1103" y="1"/>
                      <a:pt x="7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0"/>
              <p:cNvSpPr/>
              <p:nvPr/>
            </p:nvSpPr>
            <p:spPr>
              <a:xfrm>
                <a:off x="2125250" y="3617925"/>
                <a:ext cx="208750" cy="208750"/>
              </a:xfrm>
              <a:custGeom>
                <a:avLst/>
                <a:gdLst/>
                <a:ahLst/>
                <a:cxnLst/>
                <a:rect l="l" t="t" r="r" b="b"/>
                <a:pathLst>
                  <a:path w="8350" h="8350" extrusionOk="0">
                    <a:moveTo>
                      <a:pt x="4128" y="1387"/>
                    </a:moveTo>
                    <a:cubicBezTo>
                      <a:pt x="4884" y="1387"/>
                      <a:pt x="5514" y="2017"/>
                      <a:pt x="5514" y="2773"/>
                    </a:cubicBezTo>
                    <a:cubicBezTo>
                      <a:pt x="5514" y="3120"/>
                      <a:pt x="5357" y="3466"/>
                      <a:pt x="5136" y="3718"/>
                    </a:cubicBezTo>
                    <a:cubicBezTo>
                      <a:pt x="5766" y="4065"/>
                      <a:pt x="6176" y="4727"/>
                      <a:pt x="6176" y="5514"/>
                    </a:cubicBezTo>
                    <a:lnTo>
                      <a:pt x="6176" y="5892"/>
                    </a:lnTo>
                    <a:lnTo>
                      <a:pt x="6270" y="5892"/>
                    </a:lnTo>
                    <a:cubicBezTo>
                      <a:pt x="6270" y="6081"/>
                      <a:pt x="6113" y="6239"/>
                      <a:pt x="5924" y="6239"/>
                    </a:cubicBezTo>
                    <a:lnTo>
                      <a:pt x="2458" y="6239"/>
                    </a:lnTo>
                    <a:cubicBezTo>
                      <a:pt x="2238" y="6239"/>
                      <a:pt x="2080" y="6081"/>
                      <a:pt x="2080" y="5892"/>
                    </a:cubicBezTo>
                    <a:lnTo>
                      <a:pt x="2080" y="5514"/>
                    </a:lnTo>
                    <a:cubicBezTo>
                      <a:pt x="2080" y="4727"/>
                      <a:pt x="2521" y="4065"/>
                      <a:pt x="3151" y="3718"/>
                    </a:cubicBezTo>
                    <a:cubicBezTo>
                      <a:pt x="2931" y="3466"/>
                      <a:pt x="2773" y="3120"/>
                      <a:pt x="2773" y="2773"/>
                    </a:cubicBezTo>
                    <a:cubicBezTo>
                      <a:pt x="2773" y="2017"/>
                      <a:pt x="3403" y="1387"/>
                      <a:pt x="4128" y="1387"/>
                    </a:cubicBezTo>
                    <a:close/>
                    <a:moveTo>
                      <a:pt x="4191" y="1"/>
                    </a:moveTo>
                    <a:cubicBezTo>
                      <a:pt x="1891" y="1"/>
                      <a:pt x="1" y="1860"/>
                      <a:pt x="1" y="4191"/>
                    </a:cubicBezTo>
                    <a:cubicBezTo>
                      <a:pt x="1" y="6522"/>
                      <a:pt x="1860" y="8350"/>
                      <a:pt x="4191" y="8350"/>
                    </a:cubicBezTo>
                    <a:cubicBezTo>
                      <a:pt x="6459" y="8350"/>
                      <a:pt x="8350" y="6522"/>
                      <a:pt x="8350" y="4191"/>
                    </a:cubicBezTo>
                    <a:cubicBezTo>
                      <a:pt x="8350" y="1860"/>
                      <a:pt x="6459" y="1"/>
                      <a:pt x="41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0"/>
              <p:cNvSpPr/>
              <p:nvPr/>
            </p:nvSpPr>
            <p:spPr>
              <a:xfrm>
                <a:off x="2107150" y="3771525"/>
                <a:ext cx="73275" cy="72475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2899" extrusionOk="0">
                    <a:moveTo>
                      <a:pt x="504" y="0"/>
                    </a:moveTo>
                    <a:lnTo>
                      <a:pt x="378" y="126"/>
                    </a:lnTo>
                    <a:cubicBezTo>
                      <a:pt x="0" y="536"/>
                      <a:pt x="0" y="1198"/>
                      <a:pt x="378" y="1576"/>
                    </a:cubicBezTo>
                    <a:lnTo>
                      <a:pt x="1355" y="2584"/>
                    </a:lnTo>
                    <a:cubicBezTo>
                      <a:pt x="1576" y="2773"/>
                      <a:pt x="1828" y="2899"/>
                      <a:pt x="2111" y="2899"/>
                    </a:cubicBezTo>
                    <a:cubicBezTo>
                      <a:pt x="2395" y="2899"/>
                      <a:pt x="2678" y="2773"/>
                      <a:pt x="2867" y="2584"/>
                    </a:cubicBezTo>
                    <a:lnTo>
                      <a:pt x="2930" y="2458"/>
                    </a:lnTo>
                    <a:cubicBezTo>
                      <a:pt x="1828" y="1985"/>
                      <a:pt x="977" y="1071"/>
                      <a:pt x="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0"/>
              <p:cNvSpPr/>
              <p:nvPr/>
            </p:nvSpPr>
            <p:spPr>
              <a:xfrm>
                <a:off x="2034675" y="3816425"/>
                <a:ext cx="100050" cy="96700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3868" extrusionOk="0">
                    <a:moveTo>
                      <a:pt x="2521" y="0"/>
                    </a:moveTo>
                    <a:lnTo>
                      <a:pt x="410" y="2111"/>
                    </a:lnTo>
                    <a:cubicBezTo>
                      <a:pt x="1" y="2520"/>
                      <a:pt x="1" y="3182"/>
                      <a:pt x="410" y="3560"/>
                    </a:cubicBezTo>
                    <a:cubicBezTo>
                      <a:pt x="599" y="3765"/>
                      <a:pt x="867" y="3867"/>
                      <a:pt x="1135" y="3867"/>
                    </a:cubicBezTo>
                    <a:cubicBezTo>
                      <a:pt x="1403" y="3867"/>
                      <a:pt x="1671" y="3765"/>
                      <a:pt x="1860" y="3560"/>
                    </a:cubicBezTo>
                    <a:lnTo>
                      <a:pt x="4002" y="1449"/>
                    </a:lnTo>
                    <a:cubicBezTo>
                      <a:pt x="3907" y="1418"/>
                      <a:pt x="3844" y="1323"/>
                      <a:pt x="3750" y="1260"/>
                    </a:cubicBezTo>
                    <a:lnTo>
                      <a:pt x="2773" y="252"/>
                    </a:lnTo>
                    <a:cubicBezTo>
                      <a:pt x="2679" y="189"/>
                      <a:pt x="2616" y="95"/>
                      <a:pt x="2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Google Shape;507;p30">
            <a:extLst>
              <a:ext uri="{FF2B5EF4-FFF2-40B4-BE49-F238E27FC236}">
                <a16:creationId xmlns:a16="http://schemas.microsoft.com/office/drawing/2014/main" id="{2C79F007-8C8C-D8F6-8F3E-21E03E04EA7F}"/>
              </a:ext>
            </a:extLst>
          </p:cNvPr>
          <p:cNvGrpSpPr/>
          <p:nvPr/>
        </p:nvGrpSpPr>
        <p:grpSpPr>
          <a:xfrm>
            <a:off x="5112470" y="3048911"/>
            <a:ext cx="571800" cy="571800"/>
            <a:chOff x="3454150" y="3829776"/>
            <a:chExt cx="571800" cy="571800"/>
          </a:xfrm>
        </p:grpSpPr>
        <p:sp>
          <p:nvSpPr>
            <p:cNvPr id="5" name="Google Shape;464;p30">
              <a:extLst>
                <a:ext uri="{FF2B5EF4-FFF2-40B4-BE49-F238E27FC236}">
                  <a16:creationId xmlns:a16="http://schemas.microsoft.com/office/drawing/2014/main" id="{37FD5894-DA8D-FF2E-F5E3-5D01F8F9BD7C}"/>
                </a:ext>
              </a:extLst>
            </p:cNvPr>
            <p:cNvSpPr/>
            <p:nvPr/>
          </p:nvSpPr>
          <p:spPr>
            <a:xfrm>
              <a:off x="3454150" y="3829776"/>
              <a:ext cx="571800" cy="5718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" name="Google Shape;508;p30">
              <a:extLst>
                <a:ext uri="{FF2B5EF4-FFF2-40B4-BE49-F238E27FC236}">
                  <a16:creationId xmlns:a16="http://schemas.microsoft.com/office/drawing/2014/main" id="{7F48A2A5-FF43-8AC1-063C-DFE87E591E28}"/>
                </a:ext>
              </a:extLst>
            </p:cNvPr>
            <p:cNvGrpSpPr/>
            <p:nvPr/>
          </p:nvGrpSpPr>
          <p:grpSpPr>
            <a:xfrm>
              <a:off x="3582254" y="3941139"/>
              <a:ext cx="350995" cy="349133"/>
              <a:chOff x="2404875" y="3955825"/>
              <a:chExt cx="296950" cy="295375"/>
            </a:xfrm>
          </p:grpSpPr>
          <p:sp>
            <p:nvSpPr>
              <p:cNvPr id="7" name="Google Shape;509;p30">
                <a:extLst>
                  <a:ext uri="{FF2B5EF4-FFF2-40B4-BE49-F238E27FC236}">
                    <a16:creationId xmlns:a16="http://schemas.microsoft.com/office/drawing/2014/main" id="{A0721687-2456-DA78-ED63-16E8A1A78265}"/>
                  </a:ext>
                </a:extLst>
              </p:cNvPr>
              <p:cNvSpPr/>
              <p:nvPr/>
            </p:nvSpPr>
            <p:spPr>
              <a:xfrm>
                <a:off x="2404875" y="3955825"/>
                <a:ext cx="219775" cy="224500"/>
              </a:xfrm>
              <a:custGeom>
                <a:avLst/>
                <a:gdLst/>
                <a:ahLst/>
                <a:cxnLst/>
                <a:rect l="l" t="t" r="r" b="b"/>
                <a:pathLst>
                  <a:path w="8791" h="8980" extrusionOk="0">
                    <a:moveTo>
                      <a:pt x="4537" y="0"/>
                    </a:moveTo>
                    <a:cubicBezTo>
                      <a:pt x="2048" y="0"/>
                      <a:pt x="0" y="2017"/>
                      <a:pt x="0" y="4506"/>
                    </a:cubicBezTo>
                    <a:cubicBezTo>
                      <a:pt x="0" y="6963"/>
                      <a:pt x="2048" y="8979"/>
                      <a:pt x="4537" y="8979"/>
                    </a:cubicBezTo>
                    <a:cubicBezTo>
                      <a:pt x="6459" y="8979"/>
                      <a:pt x="8160" y="7719"/>
                      <a:pt x="8790" y="5986"/>
                    </a:cubicBezTo>
                    <a:cubicBezTo>
                      <a:pt x="8633" y="5860"/>
                      <a:pt x="8443" y="5640"/>
                      <a:pt x="8286" y="5514"/>
                    </a:cubicBezTo>
                    <a:lnTo>
                      <a:pt x="7498" y="5514"/>
                    </a:lnTo>
                    <a:cubicBezTo>
                      <a:pt x="7057" y="6742"/>
                      <a:pt x="5923" y="7593"/>
                      <a:pt x="4568" y="7593"/>
                    </a:cubicBezTo>
                    <a:cubicBezTo>
                      <a:pt x="2836" y="7593"/>
                      <a:pt x="1481" y="6175"/>
                      <a:pt x="1481" y="4506"/>
                    </a:cubicBezTo>
                    <a:cubicBezTo>
                      <a:pt x="1481" y="2804"/>
                      <a:pt x="2867" y="1387"/>
                      <a:pt x="4568" y="1387"/>
                    </a:cubicBezTo>
                    <a:cubicBezTo>
                      <a:pt x="5923" y="1387"/>
                      <a:pt x="7057" y="2237"/>
                      <a:pt x="7498" y="3466"/>
                    </a:cubicBezTo>
                    <a:lnTo>
                      <a:pt x="8286" y="3466"/>
                    </a:lnTo>
                    <a:cubicBezTo>
                      <a:pt x="8443" y="3308"/>
                      <a:pt x="8633" y="3088"/>
                      <a:pt x="8790" y="2993"/>
                    </a:cubicBezTo>
                    <a:cubicBezTo>
                      <a:pt x="8160" y="1261"/>
                      <a:pt x="6522" y="0"/>
                      <a:pt x="4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510;p30">
                <a:extLst>
                  <a:ext uri="{FF2B5EF4-FFF2-40B4-BE49-F238E27FC236}">
                    <a16:creationId xmlns:a16="http://schemas.microsoft.com/office/drawing/2014/main" id="{45E17193-6F4B-EDE2-6CC7-169E8ABF6A9C}"/>
                  </a:ext>
                </a:extLst>
              </p:cNvPr>
              <p:cNvSpPr/>
              <p:nvPr/>
            </p:nvSpPr>
            <p:spPr>
              <a:xfrm>
                <a:off x="2510400" y="4024075"/>
                <a:ext cx="191425" cy="87575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3503" extrusionOk="0">
                    <a:moveTo>
                      <a:pt x="7260" y="0"/>
                    </a:moveTo>
                    <a:cubicBezTo>
                      <a:pt x="7232" y="0"/>
                      <a:pt x="7206" y="4"/>
                      <a:pt x="7184" y="11"/>
                    </a:cubicBezTo>
                    <a:lnTo>
                      <a:pt x="5073" y="736"/>
                    </a:lnTo>
                    <a:cubicBezTo>
                      <a:pt x="5042" y="736"/>
                      <a:pt x="5010" y="767"/>
                      <a:pt x="4947" y="799"/>
                    </a:cubicBezTo>
                    <a:lnTo>
                      <a:pt x="4380" y="1398"/>
                    </a:lnTo>
                    <a:lnTo>
                      <a:pt x="347" y="1398"/>
                    </a:lnTo>
                    <a:cubicBezTo>
                      <a:pt x="158" y="1398"/>
                      <a:pt x="1" y="1555"/>
                      <a:pt x="1" y="1744"/>
                    </a:cubicBezTo>
                    <a:cubicBezTo>
                      <a:pt x="1" y="1965"/>
                      <a:pt x="158" y="2122"/>
                      <a:pt x="347" y="2122"/>
                    </a:cubicBezTo>
                    <a:lnTo>
                      <a:pt x="4380" y="2122"/>
                    </a:lnTo>
                    <a:lnTo>
                      <a:pt x="4947" y="2689"/>
                    </a:lnTo>
                    <a:cubicBezTo>
                      <a:pt x="5010" y="2752"/>
                      <a:pt x="5042" y="2784"/>
                      <a:pt x="5073" y="2784"/>
                    </a:cubicBezTo>
                    <a:lnTo>
                      <a:pt x="7184" y="3477"/>
                    </a:lnTo>
                    <a:cubicBezTo>
                      <a:pt x="7210" y="3494"/>
                      <a:pt x="7242" y="3502"/>
                      <a:pt x="7275" y="3502"/>
                    </a:cubicBezTo>
                    <a:cubicBezTo>
                      <a:pt x="7362" y="3502"/>
                      <a:pt x="7462" y="3451"/>
                      <a:pt x="7531" y="3382"/>
                    </a:cubicBezTo>
                    <a:cubicBezTo>
                      <a:pt x="7594" y="3256"/>
                      <a:pt x="7657" y="3099"/>
                      <a:pt x="7562" y="2973"/>
                    </a:cubicBezTo>
                    <a:lnTo>
                      <a:pt x="6932" y="1744"/>
                    </a:lnTo>
                    <a:lnTo>
                      <a:pt x="7562" y="547"/>
                    </a:lnTo>
                    <a:cubicBezTo>
                      <a:pt x="7657" y="389"/>
                      <a:pt x="7594" y="232"/>
                      <a:pt x="7531" y="137"/>
                    </a:cubicBezTo>
                    <a:cubicBezTo>
                      <a:pt x="7458" y="41"/>
                      <a:pt x="7349" y="0"/>
                      <a:pt x="7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511;p30">
                <a:extLst>
                  <a:ext uri="{FF2B5EF4-FFF2-40B4-BE49-F238E27FC236}">
                    <a16:creationId xmlns:a16="http://schemas.microsoft.com/office/drawing/2014/main" id="{A083FCA9-86C0-4C0B-1770-6A187055256A}"/>
                  </a:ext>
                </a:extLst>
              </p:cNvPr>
              <p:cNvSpPr/>
              <p:nvPr/>
            </p:nvSpPr>
            <p:spPr>
              <a:xfrm>
                <a:off x="2424550" y="4188175"/>
                <a:ext cx="189050" cy="630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521" extrusionOk="0">
                    <a:moveTo>
                      <a:pt x="1828" y="0"/>
                    </a:moveTo>
                    <a:lnTo>
                      <a:pt x="1482" y="1135"/>
                    </a:lnTo>
                    <a:lnTo>
                      <a:pt x="1040" y="1135"/>
                    </a:lnTo>
                    <a:cubicBezTo>
                      <a:pt x="442" y="1135"/>
                      <a:pt x="1" y="1607"/>
                      <a:pt x="1" y="2174"/>
                    </a:cubicBezTo>
                    <a:cubicBezTo>
                      <a:pt x="1" y="2363"/>
                      <a:pt x="158" y="2521"/>
                      <a:pt x="379" y="2521"/>
                    </a:cubicBezTo>
                    <a:lnTo>
                      <a:pt x="7310" y="2521"/>
                    </a:lnTo>
                    <a:cubicBezTo>
                      <a:pt x="7404" y="2489"/>
                      <a:pt x="7562" y="2363"/>
                      <a:pt x="7562" y="2174"/>
                    </a:cubicBezTo>
                    <a:cubicBezTo>
                      <a:pt x="7562" y="1576"/>
                      <a:pt x="7089" y="1135"/>
                      <a:pt x="6554" y="1135"/>
                    </a:cubicBezTo>
                    <a:lnTo>
                      <a:pt x="6113" y="1135"/>
                    </a:lnTo>
                    <a:lnTo>
                      <a:pt x="5766" y="0"/>
                    </a:lnTo>
                    <a:cubicBezTo>
                      <a:pt x="5168" y="252"/>
                      <a:pt x="4506" y="410"/>
                      <a:pt x="3781" y="410"/>
                    </a:cubicBezTo>
                    <a:cubicBezTo>
                      <a:pt x="3088" y="410"/>
                      <a:pt x="2427" y="252"/>
                      <a:pt x="18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512;p30">
                <a:extLst>
                  <a:ext uri="{FF2B5EF4-FFF2-40B4-BE49-F238E27FC236}">
                    <a16:creationId xmlns:a16="http://schemas.microsoft.com/office/drawing/2014/main" id="{D2F3E721-49D4-67B2-08D5-397B2428BE6B}"/>
                  </a:ext>
                </a:extLst>
              </p:cNvPr>
              <p:cNvSpPr/>
              <p:nvPr/>
            </p:nvSpPr>
            <p:spPr>
              <a:xfrm>
                <a:off x="2457625" y="4007025"/>
                <a:ext cx="115025" cy="122100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4884" extrusionOk="0">
                    <a:moveTo>
                      <a:pt x="2427" y="0"/>
                    </a:moveTo>
                    <a:cubicBezTo>
                      <a:pt x="1104" y="0"/>
                      <a:pt x="1" y="1103"/>
                      <a:pt x="1" y="2458"/>
                    </a:cubicBezTo>
                    <a:cubicBezTo>
                      <a:pt x="1" y="3781"/>
                      <a:pt x="1104" y="4884"/>
                      <a:pt x="2427" y="4884"/>
                    </a:cubicBezTo>
                    <a:cubicBezTo>
                      <a:pt x="3404" y="4884"/>
                      <a:pt x="4254" y="4348"/>
                      <a:pt x="4601" y="3497"/>
                    </a:cubicBezTo>
                    <a:lnTo>
                      <a:pt x="2427" y="3497"/>
                    </a:lnTo>
                    <a:cubicBezTo>
                      <a:pt x="1828" y="3497"/>
                      <a:pt x="1419" y="3025"/>
                      <a:pt x="1419" y="2489"/>
                    </a:cubicBezTo>
                    <a:cubicBezTo>
                      <a:pt x="1356" y="1859"/>
                      <a:pt x="1828" y="1386"/>
                      <a:pt x="2427" y="1386"/>
                    </a:cubicBezTo>
                    <a:lnTo>
                      <a:pt x="4601" y="1386"/>
                    </a:lnTo>
                    <a:cubicBezTo>
                      <a:pt x="4191" y="567"/>
                      <a:pt x="3372" y="0"/>
                      <a:pt x="24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" name="Google Shape;502;p30">
            <a:extLst>
              <a:ext uri="{FF2B5EF4-FFF2-40B4-BE49-F238E27FC236}">
                <a16:creationId xmlns:a16="http://schemas.microsoft.com/office/drawing/2014/main" id="{730F32F6-448B-702C-0F7B-B8824224CC6E}"/>
              </a:ext>
            </a:extLst>
          </p:cNvPr>
          <p:cNvGrpSpPr/>
          <p:nvPr/>
        </p:nvGrpSpPr>
        <p:grpSpPr>
          <a:xfrm>
            <a:off x="5118050" y="1492189"/>
            <a:ext cx="571800" cy="571800"/>
            <a:chOff x="5118175" y="3050226"/>
            <a:chExt cx="571800" cy="571800"/>
          </a:xfrm>
        </p:grpSpPr>
        <p:sp>
          <p:nvSpPr>
            <p:cNvPr id="12" name="Google Shape;462;p30">
              <a:extLst>
                <a:ext uri="{FF2B5EF4-FFF2-40B4-BE49-F238E27FC236}">
                  <a16:creationId xmlns:a16="http://schemas.microsoft.com/office/drawing/2014/main" id="{EF3FDEB3-7203-0A45-CEEF-EEAA259F8A33}"/>
                </a:ext>
              </a:extLst>
            </p:cNvPr>
            <p:cNvSpPr/>
            <p:nvPr/>
          </p:nvSpPr>
          <p:spPr>
            <a:xfrm>
              <a:off x="5118175" y="3050226"/>
              <a:ext cx="571800" cy="5718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503;p30">
              <a:extLst>
                <a:ext uri="{FF2B5EF4-FFF2-40B4-BE49-F238E27FC236}">
                  <a16:creationId xmlns:a16="http://schemas.microsoft.com/office/drawing/2014/main" id="{4A5BE3F9-F2D4-7683-966A-52B59C7A2076}"/>
                </a:ext>
              </a:extLst>
            </p:cNvPr>
            <p:cNvGrpSpPr/>
            <p:nvPr/>
          </p:nvGrpSpPr>
          <p:grpSpPr>
            <a:xfrm>
              <a:off x="5228273" y="3161550"/>
              <a:ext cx="351938" cy="348191"/>
              <a:chOff x="581611" y="3254441"/>
              <a:chExt cx="297749" cy="294578"/>
            </a:xfrm>
          </p:grpSpPr>
          <p:sp>
            <p:nvSpPr>
              <p:cNvPr id="14" name="Google Shape;504;p30">
                <a:extLst>
                  <a:ext uri="{FF2B5EF4-FFF2-40B4-BE49-F238E27FC236}">
                    <a16:creationId xmlns:a16="http://schemas.microsoft.com/office/drawing/2014/main" id="{2E855F67-673F-C1F2-BE68-AF41D591AD38}"/>
                  </a:ext>
                </a:extLst>
              </p:cNvPr>
              <p:cNvSpPr/>
              <p:nvPr/>
            </p:nvSpPr>
            <p:spPr>
              <a:xfrm>
                <a:off x="617037" y="3357620"/>
                <a:ext cx="890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66" extrusionOk="0">
                    <a:moveTo>
                      <a:pt x="1797" y="0"/>
                    </a:moveTo>
                    <a:cubicBezTo>
                      <a:pt x="789" y="0"/>
                      <a:pt x="1" y="788"/>
                      <a:pt x="1" y="1733"/>
                    </a:cubicBezTo>
                    <a:cubicBezTo>
                      <a:pt x="1" y="2710"/>
                      <a:pt x="789" y="3466"/>
                      <a:pt x="1797" y="3466"/>
                    </a:cubicBezTo>
                    <a:cubicBezTo>
                      <a:pt x="2773" y="3466"/>
                      <a:pt x="3561" y="2710"/>
                      <a:pt x="3561" y="1733"/>
                    </a:cubicBezTo>
                    <a:cubicBezTo>
                      <a:pt x="3561" y="788"/>
                      <a:pt x="2773" y="0"/>
                      <a:pt x="17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05;p30">
                <a:extLst>
                  <a:ext uri="{FF2B5EF4-FFF2-40B4-BE49-F238E27FC236}">
                    <a16:creationId xmlns:a16="http://schemas.microsoft.com/office/drawing/2014/main" id="{A8459101-960A-6441-C6CE-705A9355A1B0}"/>
                  </a:ext>
                </a:extLst>
              </p:cNvPr>
              <p:cNvSpPr/>
              <p:nvPr/>
            </p:nvSpPr>
            <p:spPr>
              <a:xfrm>
                <a:off x="721810" y="3254441"/>
                <a:ext cx="157550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6239" extrusionOk="0">
                    <a:moveTo>
                      <a:pt x="3151" y="1355"/>
                    </a:moveTo>
                    <a:cubicBezTo>
                      <a:pt x="3749" y="1355"/>
                      <a:pt x="4159" y="1827"/>
                      <a:pt x="4159" y="2363"/>
                    </a:cubicBezTo>
                    <a:cubicBezTo>
                      <a:pt x="4159" y="2773"/>
                      <a:pt x="3970" y="3119"/>
                      <a:pt x="3623" y="3277"/>
                    </a:cubicBezTo>
                    <a:cubicBezTo>
                      <a:pt x="3529" y="3308"/>
                      <a:pt x="3497" y="3434"/>
                      <a:pt x="3497" y="3560"/>
                    </a:cubicBezTo>
                    <a:cubicBezTo>
                      <a:pt x="3497" y="3749"/>
                      <a:pt x="3340" y="3907"/>
                      <a:pt x="3151" y="3907"/>
                    </a:cubicBezTo>
                    <a:cubicBezTo>
                      <a:pt x="2962" y="3907"/>
                      <a:pt x="2804" y="3749"/>
                      <a:pt x="2804" y="3560"/>
                    </a:cubicBezTo>
                    <a:cubicBezTo>
                      <a:pt x="2804" y="3151"/>
                      <a:pt x="2993" y="2836"/>
                      <a:pt x="3308" y="2647"/>
                    </a:cubicBezTo>
                    <a:cubicBezTo>
                      <a:pt x="3434" y="2552"/>
                      <a:pt x="3497" y="2458"/>
                      <a:pt x="3497" y="2332"/>
                    </a:cubicBezTo>
                    <a:cubicBezTo>
                      <a:pt x="3497" y="2143"/>
                      <a:pt x="3340" y="1953"/>
                      <a:pt x="3151" y="1953"/>
                    </a:cubicBezTo>
                    <a:cubicBezTo>
                      <a:pt x="2962" y="1953"/>
                      <a:pt x="2804" y="2143"/>
                      <a:pt x="2804" y="2332"/>
                    </a:cubicBezTo>
                    <a:cubicBezTo>
                      <a:pt x="2804" y="2521"/>
                      <a:pt x="2646" y="2678"/>
                      <a:pt x="2426" y="2678"/>
                    </a:cubicBezTo>
                    <a:cubicBezTo>
                      <a:pt x="2237" y="2678"/>
                      <a:pt x="2079" y="2521"/>
                      <a:pt x="2079" y="2332"/>
                    </a:cubicBezTo>
                    <a:cubicBezTo>
                      <a:pt x="2079" y="1827"/>
                      <a:pt x="2552" y="1355"/>
                      <a:pt x="3151" y="1355"/>
                    </a:cubicBezTo>
                    <a:close/>
                    <a:moveTo>
                      <a:pt x="3151" y="4096"/>
                    </a:moveTo>
                    <a:cubicBezTo>
                      <a:pt x="3340" y="4096"/>
                      <a:pt x="3497" y="4253"/>
                      <a:pt x="3497" y="4442"/>
                    </a:cubicBezTo>
                    <a:cubicBezTo>
                      <a:pt x="3497" y="4663"/>
                      <a:pt x="3340" y="4820"/>
                      <a:pt x="3151" y="4820"/>
                    </a:cubicBezTo>
                    <a:cubicBezTo>
                      <a:pt x="2962" y="4820"/>
                      <a:pt x="2804" y="4663"/>
                      <a:pt x="2804" y="4442"/>
                    </a:cubicBezTo>
                    <a:cubicBezTo>
                      <a:pt x="2804" y="4253"/>
                      <a:pt x="2962" y="4096"/>
                      <a:pt x="3151" y="4096"/>
                    </a:cubicBezTo>
                    <a:close/>
                    <a:moveTo>
                      <a:pt x="3182" y="0"/>
                    </a:moveTo>
                    <a:cubicBezTo>
                      <a:pt x="1481" y="0"/>
                      <a:pt x="63" y="1418"/>
                      <a:pt x="63" y="3119"/>
                    </a:cubicBezTo>
                    <a:cubicBezTo>
                      <a:pt x="63" y="3655"/>
                      <a:pt x="189" y="4159"/>
                      <a:pt x="473" y="4663"/>
                    </a:cubicBezTo>
                    <a:lnTo>
                      <a:pt x="32" y="5766"/>
                    </a:lnTo>
                    <a:cubicBezTo>
                      <a:pt x="0" y="5860"/>
                      <a:pt x="32" y="5986"/>
                      <a:pt x="126" y="6112"/>
                    </a:cubicBezTo>
                    <a:cubicBezTo>
                      <a:pt x="189" y="6175"/>
                      <a:pt x="347" y="6238"/>
                      <a:pt x="473" y="6238"/>
                    </a:cubicBezTo>
                    <a:lnTo>
                      <a:pt x="1764" y="5892"/>
                    </a:lnTo>
                    <a:cubicBezTo>
                      <a:pt x="2205" y="6144"/>
                      <a:pt x="2678" y="6238"/>
                      <a:pt x="3182" y="6238"/>
                    </a:cubicBezTo>
                    <a:cubicBezTo>
                      <a:pt x="4915" y="6238"/>
                      <a:pt x="6301" y="4789"/>
                      <a:pt x="6301" y="3119"/>
                    </a:cubicBezTo>
                    <a:cubicBezTo>
                      <a:pt x="6301" y="1386"/>
                      <a:pt x="488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506;p30">
                <a:extLst>
                  <a:ext uri="{FF2B5EF4-FFF2-40B4-BE49-F238E27FC236}">
                    <a16:creationId xmlns:a16="http://schemas.microsoft.com/office/drawing/2014/main" id="{355E8BAD-70D9-A924-A316-DD02530A8053}"/>
                  </a:ext>
                </a:extLst>
              </p:cNvPr>
              <p:cNvSpPr/>
              <p:nvPr/>
            </p:nvSpPr>
            <p:spPr>
              <a:xfrm>
                <a:off x="581611" y="3440319"/>
                <a:ext cx="1575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4348" extrusionOk="0">
                    <a:moveTo>
                      <a:pt x="1355" y="0"/>
                    </a:moveTo>
                    <a:cubicBezTo>
                      <a:pt x="567" y="567"/>
                      <a:pt x="0" y="1513"/>
                      <a:pt x="0" y="2584"/>
                    </a:cubicBezTo>
                    <a:lnTo>
                      <a:pt x="0" y="4001"/>
                    </a:lnTo>
                    <a:cubicBezTo>
                      <a:pt x="63" y="4190"/>
                      <a:pt x="221" y="4348"/>
                      <a:pt x="410" y="4348"/>
                    </a:cubicBezTo>
                    <a:lnTo>
                      <a:pt x="5955" y="4348"/>
                    </a:lnTo>
                    <a:cubicBezTo>
                      <a:pt x="6144" y="4348"/>
                      <a:pt x="6301" y="4190"/>
                      <a:pt x="6301" y="4001"/>
                    </a:cubicBezTo>
                    <a:lnTo>
                      <a:pt x="6301" y="2584"/>
                    </a:lnTo>
                    <a:cubicBezTo>
                      <a:pt x="6301" y="1513"/>
                      <a:pt x="5797" y="599"/>
                      <a:pt x="4978" y="0"/>
                    </a:cubicBezTo>
                    <a:cubicBezTo>
                      <a:pt x="4537" y="536"/>
                      <a:pt x="3875" y="851"/>
                      <a:pt x="3151" y="851"/>
                    </a:cubicBezTo>
                    <a:cubicBezTo>
                      <a:pt x="2458" y="851"/>
                      <a:pt x="1796" y="536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5"/>
          <p:cNvGrpSpPr/>
          <p:nvPr/>
        </p:nvGrpSpPr>
        <p:grpSpPr>
          <a:xfrm>
            <a:off x="269239" y="763524"/>
            <a:ext cx="2386800" cy="2386800"/>
            <a:chOff x="269239" y="624399"/>
            <a:chExt cx="2386800" cy="2386800"/>
          </a:xfrm>
        </p:grpSpPr>
        <p:sp>
          <p:nvSpPr>
            <p:cNvPr id="211" name="Google Shape;211;p25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5"/>
          <p:cNvSpPr/>
          <p:nvPr/>
        </p:nvSpPr>
        <p:spPr>
          <a:xfrm>
            <a:off x="746539" y="1240824"/>
            <a:ext cx="1432200" cy="1432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05475" y="3075100"/>
            <a:ext cx="616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Calibri Light"/>
                <a:cs typeface="Calibri Light"/>
              </a:rPr>
              <a:t>The problems</a:t>
            </a:r>
            <a:endParaRPr dirty="0"/>
          </a:p>
        </p:txBody>
      </p:sp>
      <p:sp>
        <p:nvSpPr>
          <p:cNvPr id="215" name="Google Shape;215;p25"/>
          <p:cNvSpPr txBox="1">
            <a:spLocks noGrp="1"/>
          </p:cNvSpPr>
          <p:nvPr>
            <p:ph type="title" idx="2"/>
          </p:nvPr>
        </p:nvSpPr>
        <p:spPr>
          <a:xfrm>
            <a:off x="730939" y="1536024"/>
            <a:ext cx="14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02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17" name="Google Shape;217;p25"/>
          <p:cNvGrpSpPr/>
          <p:nvPr/>
        </p:nvGrpSpPr>
        <p:grpSpPr>
          <a:xfrm>
            <a:off x="5117075" y="1073814"/>
            <a:ext cx="2582400" cy="289350"/>
            <a:chOff x="6967625" y="394825"/>
            <a:chExt cx="2582400" cy="289350"/>
          </a:xfrm>
        </p:grpSpPr>
        <p:sp>
          <p:nvSpPr>
            <p:cNvPr id="218" name="Google Shape;218;p25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6" name="Google Shape;246;p25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47" name="Google Shape;247;p25"/>
          <p:cNvGrpSpPr/>
          <p:nvPr/>
        </p:nvGrpSpPr>
        <p:grpSpPr>
          <a:xfrm rot="5400000">
            <a:off x="8092063" y="4120614"/>
            <a:ext cx="677400" cy="289350"/>
            <a:chOff x="7539125" y="394825"/>
            <a:chExt cx="677400" cy="289350"/>
          </a:xfrm>
        </p:grpSpPr>
        <p:sp>
          <p:nvSpPr>
            <p:cNvPr id="248" name="Google Shape;248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336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Infographics are always useful</a:t>
            </a:r>
            <a:endParaRPr/>
          </a:p>
        </p:txBody>
      </p:sp>
      <p:sp>
        <p:nvSpPr>
          <p:cNvPr id="428" name="Google Shape;428;p30"/>
          <p:cNvSpPr txBox="1"/>
          <p:nvPr/>
        </p:nvSpPr>
        <p:spPr>
          <a:xfrm flipH="1">
            <a:off x="705600" y="2483155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Post-its</a:t>
            </a:r>
          </a:p>
        </p:txBody>
      </p:sp>
      <p:sp>
        <p:nvSpPr>
          <p:cNvPr id="430" name="Google Shape;430;p30"/>
          <p:cNvSpPr txBox="1"/>
          <p:nvPr/>
        </p:nvSpPr>
        <p:spPr>
          <a:xfrm flipH="1">
            <a:off x="702341" y="4233935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Yelling the orders and messing up the orders</a:t>
            </a:r>
          </a:p>
        </p:txBody>
      </p:sp>
      <p:sp>
        <p:nvSpPr>
          <p:cNvPr id="432" name="Google Shape;432;p30"/>
          <p:cNvSpPr txBox="1"/>
          <p:nvPr/>
        </p:nvSpPr>
        <p:spPr>
          <a:xfrm flipH="1">
            <a:off x="6295200" y="2290705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To the point</a:t>
            </a:r>
          </a:p>
        </p:txBody>
      </p:sp>
      <p:sp>
        <p:nvSpPr>
          <p:cNvPr id="434" name="Google Shape;434;p30"/>
          <p:cNvSpPr txBox="1"/>
          <p:nvPr/>
        </p:nvSpPr>
        <p:spPr>
          <a:xfrm flipH="1">
            <a:off x="6280801" y="3479343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Vague handwriting</a:t>
            </a:r>
          </a:p>
        </p:txBody>
      </p:sp>
      <p:cxnSp>
        <p:nvCxnSpPr>
          <p:cNvPr id="436" name="Google Shape;436;p30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437" name="Google Shape;437;p30"/>
          <p:cNvGrpSpPr/>
          <p:nvPr/>
        </p:nvGrpSpPr>
        <p:grpSpPr>
          <a:xfrm>
            <a:off x="3968479" y="3514986"/>
            <a:ext cx="1201462" cy="1201462"/>
            <a:chOff x="3898411" y="1995974"/>
            <a:chExt cx="1347232" cy="1347232"/>
          </a:xfrm>
        </p:grpSpPr>
        <p:grpSp>
          <p:nvGrpSpPr>
            <p:cNvPr id="438" name="Google Shape;438;p30"/>
            <p:cNvGrpSpPr/>
            <p:nvPr/>
          </p:nvGrpSpPr>
          <p:grpSpPr>
            <a:xfrm rot="-899921">
              <a:off x="4022014" y="2119577"/>
              <a:ext cx="1100025" cy="1100025"/>
              <a:chOff x="283373" y="638608"/>
              <a:chExt cx="2358600" cy="2358600"/>
            </a:xfrm>
          </p:grpSpPr>
          <p:sp>
            <p:nvSpPr>
              <p:cNvPr id="439" name="Google Shape;439;p30"/>
              <p:cNvSpPr/>
              <p:nvPr/>
            </p:nvSpPr>
            <p:spPr>
              <a:xfrm rot="3599748">
                <a:off x="599383" y="954618"/>
                <a:ext cx="1726581" cy="1726581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0"/>
              <p:cNvSpPr/>
              <p:nvPr/>
            </p:nvSpPr>
            <p:spPr>
              <a:xfrm rot="-1969931">
                <a:off x="929754" y="1027196"/>
                <a:ext cx="127817" cy="12781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1" name="Google Shape;441;p30"/>
            <p:cNvSpPr/>
            <p:nvPr/>
          </p:nvSpPr>
          <p:spPr>
            <a:xfrm>
              <a:off x="4234798" y="2332344"/>
              <a:ext cx="674400" cy="674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2" name="Google Shape;442;p30"/>
          <p:cNvGrpSpPr/>
          <p:nvPr/>
        </p:nvGrpSpPr>
        <p:grpSpPr>
          <a:xfrm>
            <a:off x="4072847" y="2839762"/>
            <a:ext cx="992732" cy="992732"/>
            <a:chOff x="4015410" y="2112956"/>
            <a:chExt cx="1113177" cy="1113177"/>
          </a:xfrm>
        </p:grpSpPr>
        <p:grpSp>
          <p:nvGrpSpPr>
            <p:cNvPr id="443" name="Google Shape;443;p30"/>
            <p:cNvGrpSpPr/>
            <p:nvPr/>
          </p:nvGrpSpPr>
          <p:grpSpPr>
            <a:xfrm rot="-899921">
              <a:off x="4015410" y="2112956"/>
              <a:ext cx="1113177" cy="1113177"/>
              <a:chOff x="269239" y="624399"/>
              <a:chExt cx="2386800" cy="2386800"/>
            </a:xfrm>
          </p:grpSpPr>
          <p:sp>
            <p:nvSpPr>
              <p:cNvPr id="444" name="Google Shape;444;p30"/>
              <p:cNvSpPr/>
              <p:nvPr/>
            </p:nvSpPr>
            <p:spPr>
              <a:xfrm rot="-1970538">
                <a:off x="599418" y="954577"/>
                <a:ext cx="1726444" cy="172644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0"/>
              <p:cNvSpPr/>
              <p:nvPr/>
            </p:nvSpPr>
            <p:spPr>
              <a:xfrm rot="-1969931">
                <a:off x="929754" y="1027196"/>
                <a:ext cx="127817" cy="12781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6" name="Google Shape;446;p30"/>
            <p:cNvSpPr/>
            <p:nvPr/>
          </p:nvSpPr>
          <p:spPr>
            <a:xfrm>
              <a:off x="4234768" y="2331553"/>
              <a:ext cx="674400" cy="674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7" name="Google Shape;447;p30"/>
          <p:cNvGrpSpPr/>
          <p:nvPr/>
        </p:nvGrpSpPr>
        <p:grpSpPr>
          <a:xfrm>
            <a:off x="3961297" y="1948663"/>
            <a:ext cx="1215827" cy="1215827"/>
            <a:chOff x="3890328" y="1987874"/>
            <a:chExt cx="1363340" cy="1363340"/>
          </a:xfrm>
        </p:grpSpPr>
        <p:grpSp>
          <p:nvGrpSpPr>
            <p:cNvPr id="448" name="Google Shape;448;p30"/>
            <p:cNvGrpSpPr/>
            <p:nvPr/>
          </p:nvGrpSpPr>
          <p:grpSpPr>
            <a:xfrm rot="-899921">
              <a:off x="4015410" y="2112956"/>
              <a:ext cx="1113177" cy="1113177"/>
              <a:chOff x="269239" y="624399"/>
              <a:chExt cx="2386800" cy="2386800"/>
            </a:xfrm>
          </p:grpSpPr>
          <p:sp>
            <p:nvSpPr>
              <p:cNvPr id="449" name="Google Shape;449;p30"/>
              <p:cNvSpPr/>
              <p:nvPr/>
            </p:nvSpPr>
            <p:spPr>
              <a:xfrm rot="-1970538">
                <a:off x="599418" y="954577"/>
                <a:ext cx="1726444" cy="172644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0"/>
              <p:cNvSpPr/>
              <p:nvPr/>
            </p:nvSpPr>
            <p:spPr>
              <a:xfrm rot="-1969931">
                <a:off x="929754" y="1027196"/>
                <a:ext cx="127817" cy="12781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451;p30"/>
            <p:cNvSpPr/>
            <p:nvPr/>
          </p:nvSpPr>
          <p:spPr>
            <a:xfrm>
              <a:off x="4234798" y="2332344"/>
              <a:ext cx="674400" cy="674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2" name="Google Shape;452;p30"/>
          <p:cNvGrpSpPr/>
          <p:nvPr/>
        </p:nvGrpSpPr>
        <p:grpSpPr>
          <a:xfrm>
            <a:off x="3961297" y="1169113"/>
            <a:ext cx="1215827" cy="1215827"/>
            <a:chOff x="3890328" y="1987874"/>
            <a:chExt cx="1363340" cy="1363340"/>
          </a:xfrm>
        </p:grpSpPr>
        <p:grpSp>
          <p:nvGrpSpPr>
            <p:cNvPr id="453" name="Google Shape;453;p30"/>
            <p:cNvGrpSpPr/>
            <p:nvPr/>
          </p:nvGrpSpPr>
          <p:grpSpPr>
            <a:xfrm rot="-899921">
              <a:off x="4015410" y="2112956"/>
              <a:ext cx="1113177" cy="1113177"/>
              <a:chOff x="269239" y="624399"/>
              <a:chExt cx="2386800" cy="2386800"/>
            </a:xfrm>
          </p:grpSpPr>
          <p:sp>
            <p:nvSpPr>
              <p:cNvPr id="454" name="Google Shape;454;p30"/>
              <p:cNvSpPr/>
              <p:nvPr/>
            </p:nvSpPr>
            <p:spPr>
              <a:xfrm rot="-1970538">
                <a:off x="599418" y="954577"/>
                <a:ext cx="1726444" cy="172644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0"/>
              <p:cNvSpPr/>
              <p:nvPr/>
            </p:nvSpPr>
            <p:spPr>
              <a:xfrm rot="-1969931">
                <a:off x="929754" y="1027196"/>
                <a:ext cx="127817" cy="12781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6" name="Google Shape;456;p30"/>
            <p:cNvSpPr/>
            <p:nvPr/>
          </p:nvSpPr>
          <p:spPr>
            <a:xfrm>
              <a:off x="4234798" y="2332344"/>
              <a:ext cx="674400" cy="674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457" name="Google Shape;457;p30"/>
          <p:cNvCxnSpPr>
            <a:cxnSpLocks/>
          </p:cNvCxnSpPr>
          <p:nvPr/>
        </p:nvCxnSpPr>
        <p:spPr>
          <a:xfrm rot="10800000">
            <a:off x="4869899" y="1777026"/>
            <a:ext cx="248400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30"/>
          <p:cNvCxnSpPr>
            <a:stCxn id="451" idx="2"/>
            <a:endCxn id="460" idx="6"/>
          </p:cNvCxnSpPr>
          <p:nvPr/>
        </p:nvCxnSpPr>
        <p:spPr>
          <a:xfrm rot="10800000">
            <a:off x="4026095" y="2556576"/>
            <a:ext cx="242400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30"/>
          <p:cNvCxnSpPr>
            <a:stCxn id="446" idx="6"/>
            <a:endCxn id="462" idx="2"/>
          </p:cNvCxnSpPr>
          <p:nvPr/>
        </p:nvCxnSpPr>
        <p:spPr>
          <a:xfrm>
            <a:off x="4869901" y="3335422"/>
            <a:ext cx="241347" cy="14558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30"/>
          <p:cNvCxnSpPr>
            <a:stCxn id="441" idx="2"/>
            <a:endCxn id="464" idx="6"/>
          </p:cNvCxnSpPr>
          <p:nvPr/>
        </p:nvCxnSpPr>
        <p:spPr>
          <a:xfrm rot="10800000">
            <a:off x="4026070" y="4115676"/>
            <a:ext cx="242400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30"/>
          <p:cNvCxnSpPr>
            <a:cxnSpLocks/>
            <a:stCxn id="458" idx="6"/>
          </p:cNvCxnSpPr>
          <p:nvPr/>
        </p:nvCxnSpPr>
        <p:spPr>
          <a:xfrm>
            <a:off x="5689975" y="1777026"/>
            <a:ext cx="605100" cy="6663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6" name="Google Shape;466;p30"/>
          <p:cNvCxnSpPr>
            <a:cxnSpLocks/>
            <a:stCxn id="460" idx="2"/>
          </p:cNvCxnSpPr>
          <p:nvPr/>
        </p:nvCxnSpPr>
        <p:spPr>
          <a:xfrm rot="10800000">
            <a:off x="2848750" y="2443476"/>
            <a:ext cx="605400" cy="1131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7" name="Google Shape;467;p30"/>
          <p:cNvCxnSpPr>
            <a:cxnSpLocks/>
            <a:stCxn id="462" idx="6"/>
          </p:cNvCxnSpPr>
          <p:nvPr/>
        </p:nvCxnSpPr>
        <p:spPr>
          <a:xfrm>
            <a:off x="5683048" y="3349980"/>
            <a:ext cx="590700" cy="861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8" name="Google Shape;468;p30"/>
          <p:cNvCxnSpPr>
            <a:cxnSpLocks/>
            <a:stCxn id="464" idx="2"/>
          </p:cNvCxnSpPr>
          <p:nvPr/>
        </p:nvCxnSpPr>
        <p:spPr>
          <a:xfrm rot="10800000">
            <a:off x="2848750" y="3422076"/>
            <a:ext cx="605400" cy="6936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9" name="Google Shape;469;p30"/>
          <p:cNvSpPr txBox="1">
            <a:spLocks noGrp="1"/>
          </p:cNvSpPr>
          <p:nvPr>
            <p:ph type="title" idx="4294967295"/>
          </p:nvPr>
        </p:nvSpPr>
        <p:spPr>
          <a:xfrm>
            <a:off x="4201860" y="156334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000" b="1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30"/>
          <p:cNvSpPr txBox="1">
            <a:spLocks noGrp="1"/>
          </p:cNvSpPr>
          <p:nvPr>
            <p:ph type="title" idx="4294967295"/>
          </p:nvPr>
        </p:nvSpPr>
        <p:spPr>
          <a:xfrm>
            <a:off x="4201860" y="233277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000" b="1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30"/>
          <p:cNvSpPr txBox="1">
            <a:spLocks noGrp="1"/>
          </p:cNvSpPr>
          <p:nvPr>
            <p:ph type="title" idx="4294967295"/>
          </p:nvPr>
        </p:nvSpPr>
        <p:spPr>
          <a:xfrm>
            <a:off x="4201860" y="311232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000" b="1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30"/>
          <p:cNvSpPr txBox="1">
            <a:spLocks noGrp="1"/>
          </p:cNvSpPr>
          <p:nvPr>
            <p:ph type="title" idx="4294967295"/>
          </p:nvPr>
        </p:nvSpPr>
        <p:spPr>
          <a:xfrm>
            <a:off x="4201860" y="389187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000" b="1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3" name="Google Shape;473;p30"/>
          <p:cNvGrpSpPr/>
          <p:nvPr/>
        </p:nvGrpSpPr>
        <p:grpSpPr>
          <a:xfrm>
            <a:off x="6811759" y="4459314"/>
            <a:ext cx="2582400" cy="289350"/>
            <a:chOff x="6967625" y="394825"/>
            <a:chExt cx="2582400" cy="289350"/>
          </a:xfrm>
        </p:grpSpPr>
        <p:sp>
          <p:nvSpPr>
            <p:cNvPr id="474" name="Google Shape;474;p30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0"/>
          <p:cNvGrpSpPr/>
          <p:nvPr/>
        </p:nvGrpSpPr>
        <p:grpSpPr>
          <a:xfrm>
            <a:off x="5111248" y="3064080"/>
            <a:ext cx="571800" cy="571800"/>
            <a:chOff x="5118175" y="3050226"/>
            <a:chExt cx="571800" cy="571800"/>
          </a:xfrm>
        </p:grpSpPr>
        <p:sp>
          <p:nvSpPr>
            <p:cNvPr id="462" name="Google Shape;462;p30"/>
            <p:cNvSpPr/>
            <p:nvPr/>
          </p:nvSpPr>
          <p:spPr>
            <a:xfrm>
              <a:off x="5118175" y="3050226"/>
              <a:ext cx="571800" cy="571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3" name="Google Shape;503;p30"/>
            <p:cNvGrpSpPr/>
            <p:nvPr/>
          </p:nvGrpSpPr>
          <p:grpSpPr>
            <a:xfrm>
              <a:off x="5228173" y="3162039"/>
              <a:ext cx="351940" cy="348188"/>
              <a:chOff x="581525" y="3254850"/>
              <a:chExt cx="297750" cy="294575"/>
            </a:xfrm>
          </p:grpSpPr>
          <p:sp>
            <p:nvSpPr>
              <p:cNvPr id="504" name="Google Shape;504;p30"/>
              <p:cNvSpPr/>
              <p:nvPr/>
            </p:nvSpPr>
            <p:spPr>
              <a:xfrm>
                <a:off x="616950" y="3358025"/>
                <a:ext cx="890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66" extrusionOk="0">
                    <a:moveTo>
                      <a:pt x="1797" y="0"/>
                    </a:moveTo>
                    <a:cubicBezTo>
                      <a:pt x="789" y="0"/>
                      <a:pt x="1" y="788"/>
                      <a:pt x="1" y="1733"/>
                    </a:cubicBezTo>
                    <a:cubicBezTo>
                      <a:pt x="1" y="2710"/>
                      <a:pt x="789" y="3466"/>
                      <a:pt x="1797" y="3466"/>
                    </a:cubicBezTo>
                    <a:cubicBezTo>
                      <a:pt x="2773" y="3466"/>
                      <a:pt x="3561" y="2710"/>
                      <a:pt x="3561" y="1733"/>
                    </a:cubicBezTo>
                    <a:cubicBezTo>
                      <a:pt x="3561" y="788"/>
                      <a:pt x="2773" y="0"/>
                      <a:pt x="17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0"/>
              <p:cNvSpPr/>
              <p:nvPr/>
            </p:nvSpPr>
            <p:spPr>
              <a:xfrm>
                <a:off x="721725" y="3254850"/>
                <a:ext cx="157550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6239" extrusionOk="0">
                    <a:moveTo>
                      <a:pt x="3151" y="1355"/>
                    </a:moveTo>
                    <a:cubicBezTo>
                      <a:pt x="3749" y="1355"/>
                      <a:pt x="4159" y="1827"/>
                      <a:pt x="4159" y="2363"/>
                    </a:cubicBezTo>
                    <a:cubicBezTo>
                      <a:pt x="4159" y="2773"/>
                      <a:pt x="3970" y="3119"/>
                      <a:pt x="3623" y="3277"/>
                    </a:cubicBezTo>
                    <a:cubicBezTo>
                      <a:pt x="3529" y="3308"/>
                      <a:pt x="3497" y="3434"/>
                      <a:pt x="3497" y="3560"/>
                    </a:cubicBezTo>
                    <a:cubicBezTo>
                      <a:pt x="3497" y="3749"/>
                      <a:pt x="3340" y="3907"/>
                      <a:pt x="3151" y="3907"/>
                    </a:cubicBezTo>
                    <a:cubicBezTo>
                      <a:pt x="2962" y="3907"/>
                      <a:pt x="2804" y="3749"/>
                      <a:pt x="2804" y="3560"/>
                    </a:cubicBezTo>
                    <a:cubicBezTo>
                      <a:pt x="2804" y="3151"/>
                      <a:pt x="2993" y="2836"/>
                      <a:pt x="3308" y="2647"/>
                    </a:cubicBezTo>
                    <a:cubicBezTo>
                      <a:pt x="3434" y="2552"/>
                      <a:pt x="3497" y="2458"/>
                      <a:pt x="3497" y="2332"/>
                    </a:cubicBezTo>
                    <a:cubicBezTo>
                      <a:pt x="3497" y="2143"/>
                      <a:pt x="3340" y="1953"/>
                      <a:pt x="3151" y="1953"/>
                    </a:cubicBezTo>
                    <a:cubicBezTo>
                      <a:pt x="2962" y="1953"/>
                      <a:pt x="2804" y="2143"/>
                      <a:pt x="2804" y="2332"/>
                    </a:cubicBezTo>
                    <a:cubicBezTo>
                      <a:pt x="2804" y="2521"/>
                      <a:pt x="2646" y="2678"/>
                      <a:pt x="2426" y="2678"/>
                    </a:cubicBezTo>
                    <a:cubicBezTo>
                      <a:pt x="2237" y="2678"/>
                      <a:pt x="2079" y="2521"/>
                      <a:pt x="2079" y="2332"/>
                    </a:cubicBezTo>
                    <a:cubicBezTo>
                      <a:pt x="2079" y="1827"/>
                      <a:pt x="2552" y="1355"/>
                      <a:pt x="3151" y="1355"/>
                    </a:cubicBezTo>
                    <a:close/>
                    <a:moveTo>
                      <a:pt x="3151" y="4096"/>
                    </a:moveTo>
                    <a:cubicBezTo>
                      <a:pt x="3340" y="4096"/>
                      <a:pt x="3497" y="4253"/>
                      <a:pt x="3497" y="4442"/>
                    </a:cubicBezTo>
                    <a:cubicBezTo>
                      <a:pt x="3497" y="4663"/>
                      <a:pt x="3340" y="4820"/>
                      <a:pt x="3151" y="4820"/>
                    </a:cubicBezTo>
                    <a:cubicBezTo>
                      <a:pt x="2962" y="4820"/>
                      <a:pt x="2804" y="4663"/>
                      <a:pt x="2804" y="4442"/>
                    </a:cubicBezTo>
                    <a:cubicBezTo>
                      <a:pt x="2804" y="4253"/>
                      <a:pt x="2962" y="4096"/>
                      <a:pt x="3151" y="4096"/>
                    </a:cubicBezTo>
                    <a:close/>
                    <a:moveTo>
                      <a:pt x="3182" y="0"/>
                    </a:moveTo>
                    <a:cubicBezTo>
                      <a:pt x="1481" y="0"/>
                      <a:pt x="63" y="1418"/>
                      <a:pt x="63" y="3119"/>
                    </a:cubicBezTo>
                    <a:cubicBezTo>
                      <a:pt x="63" y="3655"/>
                      <a:pt x="189" y="4159"/>
                      <a:pt x="473" y="4663"/>
                    </a:cubicBezTo>
                    <a:lnTo>
                      <a:pt x="32" y="5766"/>
                    </a:lnTo>
                    <a:cubicBezTo>
                      <a:pt x="0" y="5860"/>
                      <a:pt x="32" y="5986"/>
                      <a:pt x="126" y="6112"/>
                    </a:cubicBezTo>
                    <a:cubicBezTo>
                      <a:pt x="189" y="6175"/>
                      <a:pt x="347" y="6238"/>
                      <a:pt x="473" y="6238"/>
                    </a:cubicBezTo>
                    <a:lnTo>
                      <a:pt x="1764" y="5892"/>
                    </a:lnTo>
                    <a:cubicBezTo>
                      <a:pt x="2205" y="6144"/>
                      <a:pt x="2678" y="6238"/>
                      <a:pt x="3182" y="6238"/>
                    </a:cubicBezTo>
                    <a:cubicBezTo>
                      <a:pt x="4915" y="6238"/>
                      <a:pt x="6301" y="4789"/>
                      <a:pt x="6301" y="3119"/>
                    </a:cubicBezTo>
                    <a:cubicBezTo>
                      <a:pt x="6301" y="1386"/>
                      <a:pt x="488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0"/>
              <p:cNvSpPr/>
              <p:nvPr/>
            </p:nvSpPr>
            <p:spPr>
              <a:xfrm>
                <a:off x="581525" y="3440725"/>
                <a:ext cx="1575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4348" extrusionOk="0">
                    <a:moveTo>
                      <a:pt x="1355" y="0"/>
                    </a:moveTo>
                    <a:cubicBezTo>
                      <a:pt x="567" y="567"/>
                      <a:pt x="0" y="1513"/>
                      <a:pt x="0" y="2584"/>
                    </a:cubicBezTo>
                    <a:lnTo>
                      <a:pt x="0" y="4001"/>
                    </a:lnTo>
                    <a:cubicBezTo>
                      <a:pt x="63" y="4190"/>
                      <a:pt x="221" y="4348"/>
                      <a:pt x="410" y="4348"/>
                    </a:cubicBezTo>
                    <a:lnTo>
                      <a:pt x="5955" y="4348"/>
                    </a:lnTo>
                    <a:cubicBezTo>
                      <a:pt x="6144" y="4348"/>
                      <a:pt x="6301" y="4190"/>
                      <a:pt x="6301" y="4001"/>
                    </a:cubicBezTo>
                    <a:lnTo>
                      <a:pt x="6301" y="2584"/>
                    </a:lnTo>
                    <a:cubicBezTo>
                      <a:pt x="6301" y="1513"/>
                      <a:pt x="5797" y="599"/>
                      <a:pt x="4978" y="0"/>
                    </a:cubicBezTo>
                    <a:cubicBezTo>
                      <a:pt x="4537" y="536"/>
                      <a:pt x="3875" y="851"/>
                      <a:pt x="3151" y="851"/>
                    </a:cubicBezTo>
                    <a:cubicBezTo>
                      <a:pt x="2458" y="851"/>
                      <a:pt x="1796" y="536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4" name="Google Shape;464;p30"/>
          <p:cNvSpPr/>
          <p:nvPr/>
        </p:nvSpPr>
        <p:spPr>
          <a:xfrm>
            <a:off x="3454150" y="3829776"/>
            <a:ext cx="571800" cy="571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30"/>
          <p:cNvSpPr/>
          <p:nvPr/>
        </p:nvSpPr>
        <p:spPr>
          <a:xfrm>
            <a:off x="3454150" y="2270676"/>
            <a:ext cx="571800" cy="571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19" name="Google Shape;519;p30"/>
          <p:cNvGrpSpPr/>
          <p:nvPr/>
        </p:nvGrpSpPr>
        <p:grpSpPr>
          <a:xfrm>
            <a:off x="5118175" y="1491126"/>
            <a:ext cx="571800" cy="571800"/>
            <a:chOff x="5118175" y="1491126"/>
            <a:chExt cx="571800" cy="571800"/>
          </a:xfrm>
        </p:grpSpPr>
        <p:sp>
          <p:nvSpPr>
            <p:cNvPr id="458" name="Google Shape;458;p30"/>
            <p:cNvSpPr/>
            <p:nvPr/>
          </p:nvSpPr>
          <p:spPr>
            <a:xfrm>
              <a:off x="5118175" y="1491126"/>
              <a:ext cx="571800" cy="571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0" name="Google Shape;520;p30"/>
            <p:cNvGrpSpPr/>
            <p:nvPr/>
          </p:nvGrpSpPr>
          <p:grpSpPr>
            <a:xfrm>
              <a:off x="5227185" y="1602573"/>
              <a:ext cx="353802" cy="348926"/>
              <a:chOff x="2034675" y="3617925"/>
              <a:chExt cx="299325" cy="295200"/>
            </a:xfrm>
          </p:grpSpPr>
          <p:sp>
            <p:nvSpPr>
              <p:cNvPr id="521" name="Google Shape;521;p30"/>
              <p:cNvSpPr/>
              <p:nvPr/>
            </p:nvSpPr>
            <p:spPr>
              <a:xfrm>
                <a:off x="2195350" y="3721900"/>
                <a:ext cx="693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1356" extrusionOk="0">
                    <a:moveTo>
                      <a:pt x="1387" y="1"/>
                    </a:moveTo>
                    <a:cubicBezTo>
                      <a:pt x="631" y="1"/>
                      <a:pt x="1" y="631"/>
                      <a:pt x="1" y="1355"/>
                    </a:cubicBezTo>
                    <a:lnTo>
                      <a:pt x="2773" y="1355"/>
                    </a:lnTo>
                    <a:cubicBezTo>
                      <a:pt x="2773" y="599"/>
                      <a:pt x="2143" y="1"/>
                      <a:pt x="1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0"/>
              <p:cNvSpPr/>
              <p:nvPr/>
            </p:nvSpPr>
            <p:spPr>
              <a:xfrm>
                <a:off x="2211900" y="3669125"/>
                <a:ext cx="354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419" extrusionOk="0">
                    <a:moveTo>
                      <a:pt x="725" y="1"/>
                    </a:moveTo>
                    <a:cubicBezTo>
                      <a:pt x="315" y="1"/>
                      <a:pt x="0" y="316"/>
                      <a:pt x="0" y="725"/>
                    </a:cubicBezTo>
                    <a:cubicBezTo>
                      <a:pt x="0" y="1103"/>
                      <a:pt x="315" y="1418"/>
                      <a:pt x="725" y="1418"/>
                    </a:cubicBezTo>
                    <a:cubicBezTo>
                      <a:pt x="1103" y="1418"/>
                      <a:pt x="1418" y="1103"/>
                      <a:pt x="1418" y="725"/>
                    </a:cubicBezTo>
                    <a:cubicBezTo>
                      <a:pt x="1418" y="316"/>
                      <a:pt x="1103" y="1"/>
                      <a:pt x="7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0"/>
              <p:cNvSpPr/>
              <p:nvPr/>
            </p:nvSpPr>
            <p:spPr>
              <a:xfrm>
                <a:off x="2125250" y="3617925"/>
                <a:ext cx="208750" cy="208750"/>
              </a:xfrm>
              <a:custGeom>
                <a:avLst/>
                <a:gdLst/>
                <a:ahLst/>
                <a:cxnLst/>
                <a:rect l="l" t="t" r="r" b="b"/>
                <a:pathLst>
                  <a:path w="8350" h="8350" extrusionOk="0">
                    <a:moveTo>
                      <a:pt x="4128" y="1387"/>
                    </a:moveTo>
                    <a:cubicBezTo>
                      <a:pt x="4884" y="1387"/>
                      <a:pt x="5514" y="2017"/>
                      <a:pt x="5514" y="2773"/>
                    </a:cubicBezTo>
                    <a:cubicBezTo>
                      <a:pt x="5514" y="3120"/>
                      <a:pt x="5357" y="3466"/>
                      <a:pt x="5136" y="3718"/>
                    </a:cubicBezTo>
                    <a:cubicBezTo>
                      <a:pt x="5766" y="4065"/>
                      <a:pt x="6176" y="4727"/>
                      <a:pt x="6176" y="5514"/>
                    </a:cubicBezTo>
                    <a:lnTo>
                      <a:pt x="6176" y="5892"/>
                    </a:lnTo>
                    <a:lnTo>
                      <a:pt x="6270" y="5892"/>
                    </a:lnTo>
                    <a:cubicBezTo>
                      <a:pt x="6270" y="6081"/>
                      <a:pt x="6113" y="6239"/>
                      <a:pt x="5924" y="6239"/>
                    </a:cubicBezTo>
                    <a:lnTo>
                      <a:pt x="2458" y="6239"/>
                    </a:lnTo>
                    <a:cubicBezTo>
                      <a:pt x="2238" y="6239"/>
                      <a:pt x="2080" y="6081"/>
                      <a:pt x="2080" y="5892"/>
                    </a:cubicBezTo>
                    <a:lnTo>
                      <a:pt x="2080" y="5514"/>
                    </a:lnTo>
                    <a:cubicBezTo>
                      <a:pt x="2080" y="4727"/>
                      <a:pt x="2521" y="4065"/>
                      <a:pt x="3151" y="3718"/>
                    </a:cubicBezTo>
                    <a:cubicBezTo>
                      <a:pt x="2931" y="3466"/>
                      <a:pt x="2773" y="3120"/>
                      <a:pt x="2773" y="2773"/>
                    </a:cubicBezTo>
                    <a:cubicBezTo>
                      <a:pt x="2773" y="2017"/>
                      <a:pt x="3403" y="1387"/>
                      <a:pt x="4128" y="1387"/>
                    </a:cubicBezTo>
                    <a:close/>
                    <a:moveTo>
                      <a:pt x="4191" y="1"/>
                    </a:moveTo>
                    <a:cubicBezTo>
                      <a:pt x="1891" y="1"/>
                      <a:pt x="1" y="1860"/>
                      <a:pt x="1" y="4191"/>
                    </a:cubicBezTo>
                    <a:cubicBezTo>
                      <a:pt x="1" y="6522"/>
                      <a:pt x="1860" y="8350"/>
                      <a:pt x="4191" y="8350"/>
                    </a:cubicBezTo>
                    <a:cubicBezTo>
                      <a:pt x="6459" y="8350"/>
                      <a:pt x="8350" y="6522"/>
                      <a:pt x="8350" y="4191"/>
                    </a:cubicBezTo>
                    <a:cubicBezTo>
                      <a:pt x="8350" y="1860"/>
                      <a:pt x="6459" y="1"/>
                      <a:pt x="41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0"/>
              <p:cNvSpPr/>
              <p:nvPr/>
            </p:nvSpPr>
            <p:spPr>
              <a:xfrm>
                <a:off x="2107150" y="3771525"/>
                <a:ext cx="73275" cy="72475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2899" extrusionOk="0">
                    <a:moveTo>
                      <a:pt x="504" y="0"/>
                    </a:moveTo>
                    <a:lnTo>
                      <a:pt x="378" y="126"/>
                    </a:lnTo>
                    <a:cubicBezTo>
                      <a:pt x="0" y="536"/>
                      <a:pt x="0" y="1198"/>
                      <a:pt x="378" y="1576"/>
                    </a:cubicBezTo>
                    <a:lnTo>
                      <a:pt x="1355" y="2584"/>
                    </a:lnTo>
                    <a:cubicBezTo>
                      <a:pt x="1576" y="2773"/>
                      <a:pt x="1828" y="2899"/>
                      <a:pt x="2111" y="2899"/>
                    </a:cubicBezTo>
                    <a:cubicBezTo>
                      <a:pt x="2395" y="2899"/>
                      <a:pt x="2678" y="2773"/>
                      <a:pt x="2867" y="2584"/>
                    </a:cubicBezTo>
                    <a:lnTo>
                      <a:pt x="2930" y="2458"/>
                    </a:lnTo>
                    <a:cubicBezTo>
                      <a:pt x="1828" y="1985"/>
                      <a:pt x="977" y="1071"/>
                      <a:pt x="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0"/>
              <p:cNvSpPr/>
              <p:nvPr/>
            </p:nvSpPr>
            <p:spPr>
              <a:xfrm>
                <a:off x="2034675" y="3816425"/>
                <a:ext cx="100050" cy="96700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3868" extrusionOk="0">
                    <a:moveTo>
                      <a:pt x="2521" y="0"/>
                    </a:moveTo>
                    <a:lnTo>
                      <a:pt x="410" y="2111"/>
                    </a:lnTo>
                    <a:cubicBezTo>
                      <a:pt x="1" y="2520"/>
                      <a:pt x="1" y="3182"/>
                      <a:pt x="410" y="3560"/>
                    </a:cubicBezTo>
                    <a:cubicBezTo>
                      <a:pt x="599" y="3765"/>
                      <a:pt x="867" y="3867"/>
                      <a:pt x="1135" y="3867"/>
                    </a:cubicBezTo>
                    <a:cubicBezTo>
                      <a:pt x="1403" y="3867"/>
                      <a:pt x="1671" y="3765"/>
                      <a:pt x="1860" y="3560"/>
                    </a:cubicBezTo>
                    <a:lnTo>
                      <a:pt x="4002" y="1449"/>
                    </a:lnTo>
                    <a:cubicBezTo>
                      <a:pt x="3907" y="1418"/>
                      <a:pt x="3844" y="1323"/>
                      <a:pt x="3750" y="1260"/>
                    </a:cubicBezTo>
                    <a:lnTo>
                      <a:pt x="2773" y="252"/>
                    </a:lnTo>
                    <a:cubicBezTo>
                      <a:pt x="2679" y="189"/>
                      <a:pt x="2616" y="95"/>
                      <a:pt x="2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" name="Google Shape;502;p30">
            <a:extLst>
              <a:ext uri="{FF2B5EF4-FFF2-40B4-BE49-F238E27FC236}">
                <a16:creationId xmlns:a16="http://schemas.microsoft.com/office/drawing/2014/main" id="{730F32F6-448B-702C-0F7B-B8824224CC6E}"/>
              </a:ext>
            </a:extLst>
          </p:cNvPr>
          <p:cNvGrpSpPr/>
          <p:nvPr/>
        </p:nvGrpSpPr>
        <p:grpSpPr>
          <a:xfrm>
            <a:off x="5118050" y="1492189"/>
            <a:ext cx="571800" cy="571800"/>
            <a:chOff x="5118175" y="3050226"/>
            <a:chExt cx="571800" cy="571800"/>
          </a:xfrm>
        </p:grpSpPr>
        <p:sp>
          <p:nvSpPr>
            <p:cNvPr id="12" name="Google Shape;462;p30">
              <a:extLst>
                <a:ext uri="{FF2B5EF4-FFF2-40B4-BE49-F238E27FC236}">
                  <a16:creationId xmlns:a16="http://schemas.microsoft.com/office/drawing/2014/main" id="{EF3FDEB3-7203-0A45-CEEF-EEAA259F8A33}"/>
                </a:ext>
              </a:extLst>
            </p:cNvPr>
            <p:cNvSpPr/>
            <p:nvPr/>
          </p:nvSpPr>
          <p:spPr>
            <a:xfrm>
              <a:off x="5118175" y="3050226"/>
              <a:ext cx="571800" cy="571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503;p30">
              <a:extLst>
                <a:ext uri="{FF2B5EF4-FFF2-40B4-BE49-F238E27FC236}">
                  <a16:creationId xmlns:a16="http://schemas.microsoft.com/office/drawing/2014/main" id="{4A5BE3F9-F2D4-7683-966A-52B59C7A2076}"/>
                </a:ext>
              </a:extLst>
            </p:cNvPr>
            <p:cNvGrpSpPr/>
            <p:nvPr/>
          </p:nvGrpSpPr>
          <p:grpSpPr>
            <a:xfrm>
              <a:off x="5228173" y="3162039"/>
              <a:ext cx="351940" cy="348188"/>
              <a:chOff x="581525" y="3254850"/>
              <a:chExt cx="297750" cy="294575"/>
            </a:xfrm>
          </p:grpSpPr>
          <p:sp>
            <p:nvSpPr>
              <p:cNvPr id="14" name="Google Shape;504;p30">
                <a:extLst>
                  <a:ext uri="{FF2B5EF4-FFF2-40B4-BE49-F238E27FC236}">
                    <a16:creationId xmlns:a16="http://schemas.microsoft.com/office/drawing/2014/main" id="{2E855F67-673F-C1F2-BE68-AF41D591AD38}"/>
                  </a:ext>
                </a:extLst>
              </p:cNvPr>
              <p:cNvSpPr/>
              <p:nvPr/>
            </p:nvSpPr>
            <p:spPr>
              <a:xfrm>
                <a:off x="616950" y="3358025"/>
                <a:ext cx="890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66" extrusionOk="0">
                    <a:moveTo>
                      <a:pt x="1797" y="0"/>
                    </a:moveTo>
                    <a:cubicBezTo>
                      <a:pt x="789" y="0"/>
                      <a:pt x="1" y="788"/>
                      <a:pt x="1" y="1733"/>
                    </a:cubicBezTo>
                    <a:cubicBezTo>
                      <a:pt x="1" y="2710"/>
                      <a:pt x="789" y="3466"/>
                      <a:pt x="1797" y="3466"/>
                    </a:cubicBezTo>
                    <a:cubicBezTo>
                      <a:pt x="2773" y="3466"/>
                      <a:pt x="3561" y="2710"/>
                      <a:pt x="3561" y="1733"/>
                    </a:cubicBezTo>
                    <a:cubicBezTo>
                      <a:pt x="3561" y="788"/>
                      <a:pt x="2773" y="0"/>
                      <a:pt x="17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05;p30">
                <a:extLst>
                  <a:ext uri="{FF2B5EF4-FFF2-40B4-BE49-F238E27FC236}">
                    <a16:creationId xmlns:a16="http://schemas.microsoft.com/office/drawing/2014/main" id="{A8459101-960A-6441-C6CE-705A9355A1B0}"/>
                  </a:ext>
                </a:extLst>
              </p:cNvPr>
              <p:cNvSpPr/>
              <p:nvPr/>
            </p:nvSpPr>
            <p:spPr>
              <a:xfrm>
                <a:off x="721725" y="3254850"/>
                <a:ext cx="157550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6239" extrusionOk="0">
                    <a:moveTo>
                      <a:pt x="3151" y="1355"/>
                    </a:moveTo>
                    <a:cubicBezTo>
                      <a:pt x="3749" y="1355"/>
                      <a:pt x="4159" y="1827"/>
                      <a:pt x="4159" y="2363"/>
                    </a:cubicBezTo>
                    <a:cubicBezTo>
                      <a:pt x="4159" y="2773"/>
                      <a:pt x="3970" y="3119"/>
                      <a:pt x="3623" y="3277"/>
                    </a:cubicBezTo>
                    <a:cubicBezTo>
                      <a:pt x="3529" y="3308"/>
                      <a:pt x="3497" y="3434"/>
                      <a:pt x="3497" y="3560"/>
                    </a:cubicBezTo>
                    <a:cubicBezTo>
                      <a:pt x="3497" y="3749"/>
                      <a:pt x="3340" y="3907"/>
                      <a:pt x="3151" y="3907"/>
                    </a:cubicBezTo>
                    <a:cubicBezTo>
                      <a:pt x="2962" y="3907"/>
                      <a:pt x="2804" y="3749"/>
                      <a:pt x="2804" y="3560"/>
                    </a:cubicBezTo>
                    <a:cubicBezTo>
                      <a:pt x="2804" y="3151"/>
                      <a:pt x="2993" y="2836"/>
                      <a:pt x="3308" y="2647"/>
                    </a:cubicBezTo>
                    <a:cubicBezTo>
                      <a:pt x="3434" y="2552"/>
                      <a:pt x="3497" y="2458"/>
                      <a:pt x="3497" y="2332"/>
                    </a:cubicBezTo>
                    <a:cubicBezTo>
                      <a:pt x="3497" y="2143"/>
                      <a:pt x="3340" y="1953"/>
                      <a:pt x="3151" y="1953"/>
                    </a:cubicBezTo>
                    <a:cubicBezTo>
                      <a:pt x="2962" y="1953"/>
                      <a:pt x="2804" y="2143"/>
                      <a:pt x="2804" y="2332"/>
                    </a:cubicBezTo>
                    <a:cubicBezTo>
                      <a:pt x="2804" y="2521"/>
                      <a:pt x="2646" y="2678"/>
                      <a:pt x="2426" y="2678"/>
                    </a:cubicBezTo>
                    <a:cubicBezTo>
                      <a:pt x="2237" y="2678"/>
                      <a:pt x="2079" y="2521"/>
                      <a:pt x="2079" y="2332"/>
                    </a:cubicBezTo>
                    <a:cubicBezTo>
                      <a:pt x="2079" y="1827"/>
                      <a:pt x="2552" y="1355"/>
                      <a:pt x="3151" y="1355"/>
                    </a:cubicBezTo>
                    <a:close/>
                    <a:moveTo>
                      <a:pt x="3151" y="4096"/>
                    </a:moveTo>
                    <a:cubicBezTo>
                      <a:pt x="3340" y="4096"/>
                      <a:pt x="3497" y="4253"/>
                      <a:pt x="3497" y="4442"/>
                    </a:cubicBezTo>
                    <a:cubicBezTo>
                      <a:pt x="3497" y="4663"/>
                      <a:pt x="3340" y="4820"/>
                      <a:pt x="3151" y="4820"/>
                    </a:cubicBezTo>
                    <a:cubicBezTo>
                      <a:pt x="2962" y="4820"/>
                      <a:pt x="2804" y="4663"/>
                      <a:pt x="2804" y="4442"/>
                    </a:cubicBezTo>
                    <a:cubicBezTo>
                      <a:pt x="2804" y="4253"/>
                      <a:pt x="2962" y="4096"/>
                      <a:pt x="3151" y="4096"/>
                    </a:cubicBezTo>
                    <a:close/>
                    <a:moveTo>
                      <a:pt x="3182" y="0"/>
                    </a:moveTo>
                    <a:cubicBezTo>
                      <a:pt x="1481" y="0"/>
                      <a:pt x="63" y="1418"/>
                      <a:pt x="63" y="3119"/>
                    </a:cubicBezTo>
                    <a:cubicBezTo>
                      <a:pt x="63" y="3655"/>
                      <a:pt x="189" y="4159"/>
                      <a:pt x="473" y="4663"/>
                    </a:cubicBezTo>
                    <a:lnTo>
                      <a:pt x="32" y="5766"/>
                    </a:lnTo>
                    <a:cubicBezTo>
                      <a:pt x="0" y="5860"/>
                      <a:pt x="32" y="5986"/>
                      <a:pt x="126" y="6112"/>
                    </a:cubicBezTo>
                    <a:cubicBezTo>
                      <a:pt x="189" y="6175"/>
                      <a:pt x="347" y="6238"/>
                      <a:pt x="473" y="6238"/>
                    </a:cubicBezTo>
                    <a:lnTo>
                      <a:pt x="1764" y="5892"/>
                    </a:lnTo>
                    <a:cubicBezTo>
                      <a:pt x="2205" y="6144"/>
                      <a:pt x="2678" y="6238"/>
                      <a:pt x="3182" y="6238"/>
                    </a:cubicBezTo>
                    <a:cubicBezTo>
                      <a:pt x="4915" y="6238"/>
                      <a:pt x="6301" y="4789"/>
                      <a:pt x="6301" y="3119"/>
                    </a:cubicBezTo>
                    <a:cubicBezTo>
                      <a:pt x="6301" y="1386"/>
                      <a:pt x="488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06;p30">
                <a:extLst>
                  <a:ext uri="{FF2B5EF4-FFF2-40B4-BE49-F238E27FC236}">
                    <a16:creationId xmlns:a16="http://schemas.microsoft.com/office/drawing/2014/main" id="{355E8BAD-70D9-A924-A316-DD02530A8053}"/>
                  </a:ext>
                </a:extLst>
              </p:cNvPr>
              <p:cNvSpPr/>
              <p:nvPr/>
            </p:nvSpPr>
            <p:spPr>
              <a:xfrm>
                <a:off x="581525" y="3440725"/>
                <a:ext cx="1575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4348" extrusionOk="0">
                    <a:moveTo>
                      <a:pt x="1355" y="0"/>
                    </a:moveTo>
                    <a:cubicBezTo>
                      <a:pt x="567" y="567"/>
                      <a:pt x="0" y="1513"/>
                      <a:pt x="0" y="2584"/>
                    </a:cubicBezTo>
                    <a:lnTo>
                      <a:pt x="0" y="4001"/>
                    </a:lnTo>
                    <a:cubicBezTo>
                      <a:pt x="63" y="4190"/>
                      <a:pt x="221" y="4348"/>
                      <a:pt x="410" y="4348"/>
                    </a:cubicBezTo>
                    <a:lnTo>
                      <a:pt x="5955" y="4348"/>
                    </a:lnTo>
                    <a:cubicBezTo>
                      <a:pt x="6144" y="4348"/>
                      <a:pt x="6301" y="4190"/>
                      <a:pt x="6301" y="4001"/>
                    </a:cubicBezTo>
                    <a:lnTo>
                      <a:pt x="6301" y="2584"/>
                    </a:lnTo>
                    <a:cubicBezTo>
                      <a:pt x="6301" y="1513"/>
                      <a:pt x="5797" y="599"/>
                      <a:pt x="4978" y="0"/>
                    </a:cubicBezTo>
                    <a:cubicBezTo>
                      <a:pt x="4537" y="536"/>
                      <a:pt x="3875" y="851"/>
                      <a:pt x="3151" y="851"/>
                    </a:cubicBezTo>
                    <a:cubicBezTo>
                      <a:pt x="2458" y="851"/>
                      <a:pt x="1796" y="536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379;p28">
            <a:extLst>
              <a:ext uri="{FF2B5EF4-FFF2-40B4-BE49-F238E27FC236}">
                <a16:creationId xmlns:a16="http://schemas.microsoft.com/office/drawing/2014/main" id="{509AFC94-D808-45F4-59D8-B24752D1A7A2}"/>
              </a:ext>
            </a:extLst>
          </p:cNvPr>
          <p:cNvGrpSpPr/>
          <p:nvPr/>
        </p:nvGrpSpPr>
        <p:grpSpPr>
          <a:xfrm>
            <a:off x="5112470" y="1489183"/>
            <a:ext cx="571800" cy="571800"/>
            <a:chOff x="5729700" y="1422200"/>
            <a:chExt cx="858900" cy="858900"/>
          </a:xfrm>
        </p:grpSpPr>
        <p:sp>
          <p:nvSpPr>
            <p:cNvPr id="3" name="Google Shape;380;p28">
              <a:extLst>
                <a:ext uri="{FF2B5EF4-FFF2-40B4-BE49-F238E27FC236}">
                  <a16:creationId xmlns:a16="http://schemas.microsoft.com/office/drawing/2014/main" id="{7DDDC627-DD32-47E8-67E7-DE46771A6D6D}"/>
                </a:ext>
              </a:extLst>
            </p:cNvPr>
            <p:cNvSpPr/>
            <p:nvPr/>
          </p:nvSpPr>
          <p:spPr>
            <a:xfrm>
              <a:off x="5729700" y="1422200"/>
              <a:ext cx="858900" cy="858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" name="Google Shape;381;p28">
              <a:extLst>
                <a:ext uri="{FF2B5EF4-FFF2-40B4-BE49-F238E27FC236}">
                  <a16:creationId xmlns:a16="http://schemas.microsoft.com/office/drawing/2014/main" id="{DDB7CAB3-D59D-6A5E-20CF-D2C1EE4E373F}"/>
                </a:ext>
              </a:extLst>
            </p:cNvPr>
            <p:cNvGrpSpPr/>
            <p:nvPr/>
          </p:nvGrpSpPr>
          <p:grpSpPr>
            <a:xfrm>
              <a:off x="5953191" y="1648941"/>
              <a:ext cx="411905" cy="405420"/>
              <a:chOff x="2404875" y="3592725"/>
              <a:chExt cx="298525" cy="293825"/>
            </a:xfrm>
          </p:grpSpPr>
          <p:sp>
            <p:nvSpPr>
              <p:cNvPr id="18" name="Google Shape;382;p28">
                <a:extLst>
                  <a:ext uri="{FF2B5EF4-FFF2-40B4-BE49-F238E27FC236}">
                    <a16:creationId xmlns:a16="http://schemas.microsoft.com/office/drawing/2014/main" id="{3FC30909-567C-6DC8-3943-F3BEC4CF0E6D}"/>
                  </a:ext>
                </a:extLst>
              </p:cNvPr>
              <p:cNvSpPr/>
              <p:nvPr/>
            </p:nvSpPr>
            <p:spPr>
              <a:xfrm>
                <a:off x="2404875" y="3747900"/>
                <a:ext cx="52775" cy="138650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5546" extrusionOk="0">
                    <a:moveTo>
                      <a:pt x="378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5198"/>
                    </a:lnTo>
                    <a:cubicBezTo>
                      <a:pt x="0" y="5419"/>
                      <a:pt x="158" y="5545"/>
                      <a:pt x="378" y="5545"/>
                    </a:cubicBezTo>
                    <a:lnTo>
                      <a:pt x="1071" y="5545"/>
                    </a:lnTo>
                    <a:cubicBezTo>
                      <a:pt x="1670" y="5545"/>
                      <a:pt x="2111" y="5072"/>
                      <a:pt x="2111" y="4537"/>
                    </a:cubicBezTo>
                    <a:lnTo>
                      <a:pt x="2111" y="1040"/>
                    </a:lnTo>
                    <a:cubicBezTo>
                      <a:pt x="2111" y="441"/>
                      <a:pt x="1638" y="0"/>
                      <a:pt x="10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83;p28">
                <a:extLst>
                  <a:ext uri="{FF2B5EF4-FFF2-40B4-BE49-F238E27FC236}">
                    <a16:creationId xmlns:a16="http://schemas.microsoft.com/office/drawing/2014/main" id="{7AA92871-F659-E1A6-5CC4-E407570C8525}"/>
                  </a:ext>
                </a:extLst>
              </p:cNvPr>
              <p:cNvSpPr/>
              <p:nvPr/>
            </p:nvSpPr>
            <p:spPr>
              <a:xfrm>
                <a:off x="2458425" y="3592725"/>
                <a:ext cx="190625" cy="160700"/>
              </a:xfrm>
              <a:custGeom>
                <a:avLst/>
                <a:gdLst/>
                <a:ahLst/>
                <a:cxnLst/>
                <a:rect l="l" t="t" r="r" b="b"/>
                <a:pathLst>
                  <a:path w="7625" h="6428" extrusionOk="0">
                    <a:moveTo>
                      <a:pt x="3781" y="631"/>
                    </a:moveTo>
                    <a:cubicBezTo>
                      <a:pt x="3970" y="631"/>
                      <a:pt x="4128" y="788"/>
                      <a:pt x="4128" y="977"/>
                    </a:cubicBezTo>
                    <a:lnTo>
                      <a:pt x="4128" y="1418"/>
                    </a:lnTo>
                    <a:cubicBezTo>
                      <a:pt x="4380" y="1481"/>
                      <a:pt x="4569" y="1639"/>
                      <a:pt x="4758" y="1860"/>
                    </a:cubicBezTo>
                    <a:cubicBezTo>
                      <a:pt x="4884" y="2017"/>
                      <a:pt x="4884" y="2206"/>
                      <a:pt x="4726" y="2332"/>
                    </a:cubicBezTo>
                    <a:cubicBezTo>
                      <a:pt x="4657" y="2373"/>
                      <a:pt x="4583" y="2397"/>
                      <a:pt x="4510" y="2397"/>
                    </a:cubicBezTo>
                    <a:cubicBezTo>
                      <a:pt x="4416" y="2397"/>
                      <a:pt x="4325" y="2358"/>
                      <a:pt x="4254" y="2269"/>
                    </a:cubicBezTo>
                    <a:cubicBezTo>
                      <a:pt x="4114" y="2106"/>
                      <a:pt x="3957" y="2012"/>
                      <a:pt x="3821" y="2012"/>
                    </a:cubicBezTo>
                    <a:cubicBezTo>
                      <a:pt x="3773" y="2012"/>
                      <a:pt x="3728" y="2024"/>
                      <a:pt x="3687" y="2049"/>
                    </a:cubicBezTo>
                    <a:cubicBezTo>
                      <a:pt x="3592" y="2080"/>
                      <a:pt x="3466" y="2238"/>
                      <a:pt x="3466" y="2364"/>
                    </a:cubicBezTo>
                    <a:cubicBezTo>
                      <a:pt x="3466" y="2553"/>
                      <a:pt x="3624" y="2710"/>
                      <a:pt x="3813" y="2710"/>
                    </a:cubicBezTo>
                    <a:cubicBezTo>
                      <a:pt x="4411" y="2710"/>
                      <a:pt x="4852" y="3183"/>
                      <a:pt x="4852" y="3750"/>
                    </a:cubicBezTo>
                    <a:cubicBezTo>
                      <a:pt x="4852" y="4159"/>
                      <a:pt x="4600" y="4537"/>
                      <a:pt x="4222" y="4663"/>
                    </a:cubicBezTo>
                    <a:lnTo>
                      <a:pt x="4159" y="4663"/>
                    </a:lnTo>
                    <a:lnTo>
                      <a:pt x="4159" y="5073"/>
                    </a:lnTo>
                    <a:cubicBezTo>
                      <a:pt x="4159" y="5262"/>
                      <a:pt x="4002" y="5420"/>
                      <a:pt x="3813" y="5420"/>
                    </a:cubicBezTo>
                    <a:cubicBezTo>
                      <a:pt x="3624" y="5420"/>
                      <a:pt x="3466" y="5262"/>
                      <a:pt x="3466" y="5073"/>
                    </a:cubicBezTo>
                    <a:lnTo>
                      <a:pt x="3466" y="4663"/>
                    </a:lnTo>
                    <a:cubicBezTo>
                      <a:pt x="3277" y="4600"/>
                      <a:pt x="3119" y="4537"/>
                      <a:pt x="2962" y="4348"/>
                    </a:cubicBezTo>
                    <a:cubicBezTo>
                      <a:pt x="2836" y="4254"/>
                      <a:pt x="2804" y="4002"/>
                      <a:pt x="2962" y="3876"/>
                    </a:cubicBezTo>
                    <a:cubicBezTo>
                      <a:pt x="3013" y="3825"/>
                      <a:pt x="3108" y="3793"/>
                      <a:pt x="3206" y="3793"/>
                    </a:cubicBezTo>
                    <a:cubicBezTo>
                      <a:pt x="3290" y="3793"/>
                      <a:pt x="3376" y="3817"/>
                      <a:pt x="3435" y="3876"/>
                    </a:cubicBezTo>
                    <a:cubicBezTo>
                      <a:pt x="3549" y="3990"/>
                      <a:pt x="3679" y="4071"/>
                      <a:pt x="3803" y="4071"/>
                    </a:cubicBezTo>
                    <a:cubicBezTo>
                      <a:pt x="3850" y="4071"/>
                      <a:pt x="3895" y="4059"/>
                      <a:pt x="3939" y="4033"/>
                    </a:cubicBezTo>
                    <a:cubicBezTo>
                      <a:pt x="4065" y="4002"/>
                      <a:pt x="4128" y="3844"/>
                      <a:pt x="4128" y="3718"/>
                    </a:cubicBezTo>
                    <a:cubicBezTo>
                      <a:pt x="4128" y="3529"/>
                      <a:pt x="3970" y="3372"/>
                      <a:pt x="3781" y="3372"/>
                    </a:cubicBezTo>
                    <a:cubicBezTo>
                      <a:pt x="3182" y="3372"/>
                      <a:pt x="2741" y="2899"/>
                      <a:pt x="2741" y="2364"/>
                    </a:cubicBezTo>
                    <a:cubicBezTo>
                      <a:pt x="2741" y="1954"/>
                      <a:pt x="3025" y="1576"/>
                      <a:pt x="3435" y="1418"/>
                    </a:cubicBezTo>
                    <a:lnTo>
                      <a:pt x="3435" y="977"/>
                    </a:lnTo>
                    <a:cubicBezTo>
                      <a:pt x="3435" y="788"/>
                      <a:pt x="3592" y="631"/>
                      <a:pt x="3781" y="631"/>
                    </a:cubicBezTo>
                    <a:close/>
                    <a:moveTo>
                      <a:pt x="3813" y="1"/>
                    </a:moveTo>
                    <a:cubicBezTo>
                      <a:pt x="1733" y="1"/>
                      <a:pt x="0" y="1734"/>
                      <a:pt x="0" y="3813"/>
                    </a:cubicBezTo>
                    <a:cubicBezTo>
                      <a:pt x="0" y="4537"/>
                      <a:pt x="190" y="5231"/>
                      <a:pt x="536" y="5829"/>
                    </a:cubicBezTo>
                    <a:cubicBezTo>
                      <a:pt x="1009" y="5546"/>
                      <a:pt x="1544" y="5420"/>
                      <a:pt x="2080" y="5420"/>
                    </a:cubicBezTo>
                    <a:cubicBezTo>
                      <a:pt x="2146" y="5414"/>
                      <a:pt x="2213" y="5411"/>
                      <a:pt x="2279" y="5411"/>
                    </a:cubicBezTo>
                    <a:cubicBezTo>
                      <a:pt x="2936" y="5411"/>
                      <a:pt x="3587" y="5692"/>
                      <a:pt x="4159" y="6207"/>
                    </a:cubicBezTo>
                    <a:lnTo>
                      <a:pt x="5892" y="6207"/>
                    </a:lnTo>
                    <a:cubicBezTo>
                      <a:pt x="6144" y="6207"/>
                      <a:pt x="6364" y="6302"/>
                      <a:pt x="6585" y="6428"/>
                    </a:cubicBezTo>
                    <a:cubicBezTo>
                      <a:pt x="7215" y="5735"/>
                      <a:pt x="7625" y="4789"/>
                      <a:pt x="7625" y="3813"/>
                    </a:cubicBezTo>
                    <a:cubicBezTo>
                      <a:pt x="7625" y="1734"/>
                      <a:pt x="5892" y="1"/>
                      <a:pt x="3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84;p28">
                <a:extLst>
                  <a:ext uri="{FF2B5EF4-FFF2-40B4-BE49-F238E27FC236}">
                    <a16:creationId xmlns:a16="http://schemas.microsoft.com/office/drawing/2014/main" id="{A70AEB2B-C96F-5C38-3112-1C7918B881C6}"/>
                  </a:ext>
                </a:extLst>
              </p:cNvPr>
              <p:cNvSpPr/>
              <p:nvPr/>
            </p:nvSpPr>
            <p:spPr>
              <a:xfrm>
                <a:off x="2474975" y="3742775"/>
                <a:ext cx="228425" cy="12565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5026" extrusionOk="0">
                    <a:moveTo>
                      <a:pt x="1422" y="0"/>
                    </a:moveTo>
                    <a:cubicBezTo>
                      <a:pt x="918" y="0"/>
                      <a:pt x="416" y="160"/>
                      <a:pt x="0" y="457"/>
                    </a:cubicBezTo>
                    <a:lnTo>
                      <a:pt x="0" y="5025"/>
                    </a:lnTo>
                    <a:lnTo>
                      <a:pt x="5230" y="5025"/>
                    </a:lnTo>
                    <a:cubicBezTo>
                      <a:pt x="5923" y="5025"/>
                      <a:pt x="6490" y="4679"/>
                      <a:pt x="6900" y="4143"/>
                    </a:cubicBezTo>
                    <a:lnTo>
                      <a:pt x="8916" y="1245"/>
                    </a:lnTo>
                    <a:cubicBezTo>
                      <a:pt x="9137" y="930"/>
                      <a:pt x="9074" y="489"/>
                      <a:pt x="8727" y="268"/>
                    </a:cubicBezTo>
                    <a:cubicBezTo>
                      <a:pt x="8633" y="221"/>
                      <a:pt x="8517" y="196"/>
                      <a:pt x="8398" y="196"/>
                    </a:cubicBezTo>
                    <a:cubicBezTo>
                      <a:pt x="8196" y="196"/>
                      <a:pt x="7983" y="268"/>
                      <a:pt x="7845" y="426"/>
                    </a:cubicBezTo>
                    <a:lnTo>
                      <a:pt x="5955" y="2726"/>
                    </a:lnTo>
                    <a:cubicBezTo>
                      <a:pt x="5829" y="2883"/>
                      <a:pt x="5545" y="2978"/>
                      <a:pt x="5419" y="2978"/>
                    </a:cubicBezTo>
                    <a:lnTo>
                      <a:pt x="3119" y="2978"/>
                    </a:lnTo>
                    <a:cubicBezTo>
                      <a:pt x="2899" y="2978"/>
                      <a:pt x="2741" y="2820"/>
                      <a:pt x="2741" y="2631"/>
                    </a:cubicBezTo>
                    <a:cubicBezTo>
                      <a:pt x="2741" y="2411"/>
                      <a:pt x="2899" y="2253"/>
                      <a:pt x="3119" y="2253"/>
                    </a:cubicBezTo>
                    <a:lnTo>
                      <a:pt x="5198" y="2253"/>
                    </a:lnTo>
                    <a:cubicBezTo>
                      <a:pt x="5576" y="2253"/>
                      <a:pt x="5923" y="1938"/>
                      <a:pt x="5923" y="1560"/>
                    </a:cubicBezTo>
                    <a:cubicBezTo>
                      <a:pt x="5923" y="1150"/>
                      <a:pt x="5576" y="835"/>
                      <a:pt x="5198" y="835"/>
                    </a:cubicBezTo>
                    <a:lnTo>
                      <a:pt x="3340" y="835"/>
                    </a:lnTo>
                    <a:cubicBezTo>
                      <a:pt x="3182" y="835"/>
                      <a:pt x="3088" y="741"/>
                      <a:pt x="2962" y="615"/>
                    </a:cubicBezTo>
                    <a:cubicBezTo>
                      <a:pt x="2773" y="426"/>
                      <a:pt x="2520" y="300"/>
                      <a:pt x="2300" y="174"/>
                    </a:cubicBezTo>
                    <a:cubicBezTo>
                      <a:pt x="2019" y="56"/>
                      <a:pt x="1720" y="0"/>
                      <a:pt x="14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" name="Google Shape;385;p28">
            <a:extLst>
              <a:ext uri="{FF2B5EF4-FFF2-40B4-BE49-F238E27FC236}">
                <a16:creationId xmlns:a16="http://schemas.microsoft.com/office/drawing/2014/main" id="{B5C92C7E-3081-51F9-3C3A-FCCC2186E81F}"/>
              </a:ext>
            </a:extLst>
          </p:cNvPr>
          <p:cNvGrpSpPr/>
          <p:nvPr/>
        </p:nvGrpSpPr>
        <p:grpSpPr>
          <a:xfrm>
            <a:off x="5107581" y="3058559"/>
            <a:ext cx="571800" cy="571800"/>
            <a:chOff x="2555400" y="1422200"/>
            <a:chExt cx="858900" cy="858900"/>
          </a:xfrm>
        </p:grpSpPr>
        <p:sp>
          <p:nvSpPr>
            <p:cNvPr id="22" name="Google Shape;386;p28">
              <a:extLst>
                <a:ext uri="{FF2B5EF4-FFF2-40B4-BE49-F238E27FC236}">
                  <a16:creationId xmlns:a16="http://schemas.microsoft.com/office/drawing/2014/main" id="{23EBC971-96B4-617C-5886-B156858FB5C6}"/>
                </a:ext>
              </a:extLst>
            </p:cNvPr>
            <p:cNvSpPr/>
            <p:nvPr/>
          </p:nvSpPr>
          <p:spPr>
            <a:xfrm>
              <a:off x="2555400" y="1422200"/>
              <a:ext cx="858900" cy="858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3" name="Google Shape;387;p28">
              <a:extLst>
                <a:ext uri="{FF2B5EF4-FFF2-40B4-BE49-F238E27FC236}">
                  <a16:creationId xmlns:a16="http://schemas.microsoft.com/office/drawing/2014/main" id="{0E1737AB-889B-B43C-9476-4A113BB41111}"/>
                </a:ext>
              </a:extLst>
            </p:cNvPr>
            <p:cNvGrpSpPr/>
            <p:nvPr/>
          </p:nvGrpSpPr>
          <p:grpSpPr>
            <a:xfrm>
              <a:off x="2793561" y="1648169"/>
              <a:ext cx="382584" cy="406972"/>
              <a:chOff x="5364750" y="3235150"/>
              <a:chExt cx="277275" cy="294950"/>
            </a:xfrm>
          </p:grpSpPr>
          <p:sp>
            <p:nvSpPr>
              <p:cNvPr id="24" name="Google Shape;388;p28">
                <a:extLst>
                  <a:ext uri="{FF2B5EF4-FFF2-40B4-BE49-F238E27FC236}">
                    <a16:creationId xmlns:a16="http://schemas.microsoft.com/office/drawing/2014/main" id="{F093408A-EED3-60B5-9546-70ED5EDE3A1E}"/>
                  </a:ext>
                </a:extLst>
              </p:cNvPr>
              <p:cNvSpPr/>
              <p:nvPr/>
            </p:nvSpPr>
            <p:spPr>
              <a:xfrm>
                <a:off x="5502600" y="3235150"/>
                <a:ext cx="17350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1765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1418"/>
                    </a:lnTo>
                    <a:cubicBezTo>
                      <a:pt x="0" y="1607"/>
                      <a:pt x="158" y="1765"/>
                      <a:pt x="347" y="1765"/>
                    </a:cubicBezTo>
                    <a:cubicBezTo>
                      <a:pt x="536" y="1765"/>
                      <a:pt x="693" y="1607"/>
                      <a:pt x="693" y="1418"/>
                    </a:cubicBezTo>
                    <a:lnTo>
                      <a:pt x="693" y="347"/>
                    </a:ln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89;p28">
                <a:extLst>
                  <a:ext uri="{FF2B5EF4-FFF2-40B4-BE49-F238E27FC236}">
                    <a16:creationId xmlns:a16="http://schemas.microsoft.com/office/drawing/2014/main" id="{7F3A1575-ED17-D916-862C-F6DAF6B66D49}"/>
                  </a:ext>
                </a:extLst>
              </p:cNvPr>
              <p:cNvSpPr/>
              <p:nvPr/>
            </p:nvSpPr>
            <p:spPr>
              <a:xfrm>
                <a:off x="5555375" y="3253850"/>
                <a:ext cx="35450" cy="341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364" extrusionOk="0">
                    <a:moveTo>
                      <a:pt x="1071" y="1"/>
                    </a:moveTo>
                    <a:cubicBezTo>
                      <a:pt x="977" y="1"/>
                      <a:pt x="882" y="24"/>
                      <a:pt x="819" y="72"/>
                    </a:cubicBezTo>
                    <a:lnTo>
                      <a:pt x="126" y="796"/>
                    </a:lnTo>
                    <a:cubicBezTo>
                      <a:pt x="0" y="922"/>
                      <a:pt x="0" y="1143"/>
                      <a:pt x="126" y="1269"/>
                    </a:cubicBezTo>
                    <a:cubicBezTo>
                      <a:pt x="189" y="1332"/>
                      <a:pt x="268" y="1363"/>
                      <a:pt x="350" y="1363"/>
                    </a:cubicBezTo>
                    <a:cubicBezTo>
                      <a:pt x="433" y="1363"/>
                      <a:pt x="520" y="1332"/>
                      <a:pt x="599" y="1269"/>
                    </a:cubicBezTo>
                    <a:lnTo>
                      <a:pt x="1323" y="544"/>
                    </a:lnTo>
                    <a:cubicBezTo>
                      <a:pt x="1418" y="418"/>
                      <a:pt x="1418" y="198"/>
                      <a:pt x="1323" y="72"/>
                    </a:cubicBezTo>
                    <a:cubicBezTo>
                      <a:pt x="1260" y="24"/>
                      <a:pt x="1166" y="1"/>
                      <a:pt x="10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90;p28">
                <a:extLst>
                  <a:ext uri="{FF2B5EF4-FFF2-40B4-BE49-F238E27FC236}">
                    <a16:creationId xmlns:a16="http://schemas.microsoft.com/office/drawing/2014/main" id="{0DCF1A52-5B55-4D5E-F40D-DC5968F33115}"/>
                  </a:ext>
                </a:extLst>
              </p:cNvPr>
              <p:cNvSpPr/>
              <p:nvPr/>
            </p:nvSpPr>
            <p:spPr>
              <a:xfrm>
                <a:off x="5606550" y="3357225"/>
                <a:ext cx="354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726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79" y="725"/>
                    </a:cubicBezTo>
                    <a:lnTo>
                      <a:pt x="1072" y="725"/>
                    </a:lnTo>
                    <a:cubicBezTo>
                      <a:pt x="1261" y="725"/>
                      <a:pt x="1419" y="568"/>
                      <a:pt x="1419" y="347"/>
                    </a:cubicBezTo>
                    <a:cubicBezTo>
                      <a:pt x="1419" y="158"/>
                      <a:pt x="1261" y="1"/>
                      <a:pt x="10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91;p28">
                <a:extLst>
                  <a:ext uri="{FF2B5EF4-FFF2-40B4-BE49-F238E27FC236}">
                    <a16:creationId xmlns:a16="http://schemas.microsoft.com/office/drawing/2014/main" id="{3E91842C-2FB3-A01C-A101-15B683903050}"/>
                  </a:ext>
                </a:extLst>
              </p:cNvPr>
              <p:cNvSpPr/>
              <p:nvPr/>
            </p:nvSpPr>
            <p:spPr>
              <a:xfrm>
                <a:off x="5364750" y="3357225"/>
                <a:ext cx="354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694"/>
                      <a:pt x="347" y="694"/>
                    </a:cubicBezTo>
                    <a:lnTo>
                      <a:pt x="1072" y="694"/>
                    </a:lnTo>
                    <a:cubicBezTo>
                      <a:pt x="1261" y="694"/>
                      <a:pt x="1419" y="568"/>
                      <a:pt x="1419" y="347"/>
                    </a:cubicBezTo>
                    <a:cubicBezTo>
                      <a:pt x="1419" y="158"/>
                      <a:pt x="1261" y="1"/>
                      <a:pt x="10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92;p28">
                <a:extLst>
                  <a:ext uri="{FF2B5EF4-FFF2-40B4-BE49-F238E27FC236}">
                    <a16:creationId xmlns:a16="http://schemas.microsoft.com/office/drawing/2014/main" id="{C1CB87FB-6107-C261-6B57-950D16E192EF}"/>
                  </a:ext>
                </a:extLst>
              </p:cNvPr>
              <p:cNvSpPr/>
              <p:nvPr/>
            </p:nvSpPr>
            <p:spPr>
              <a:xfrm>
                <a:off x="5433275" y="3253850"/>
                <a:ext cx="35475" cy="341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364" extrusionOk="0">
                    <a:moveTo>
                      <a:pt x="363" y="1"/>
                    </a:moveTo>
                    <a:cubicBezTo>
                      <a:pt x="276" y="1"/>
                      <a:pt x="190" y="24"/>
                      <a:pt x="127" y="72"/>
                    </a:cubicBezTo>
                    <a:cubicBezTo>
                      <a:pt x="1" y="198"/>
                      <a:pt x="1" y="450"/>
                      <a:pt x="127" y="544"/>
                    </a:cubicBezTo>
                    <a:lnTo>
                      <a:pt x="820" y="1269"/>
                    </a:lnTo>
                    <a:cubicBezTo>
                      <a:pt x="883" y="1332"/>
                      <a:pt x="977" y="1363"/>
                      <a:pt x="1072" y="1363"/>
                    </a:cubicBezTo>
                    <a:cubicBezTo>
                      <a:pt x="1166" y="1363"/>
                      <a:pt x="1261" y="1332"/>
                      <a:pt x="1324" y="1269"/>
                    </a:cubicBezTo>
                    <a:cubicBezTo>
                      <a:pt x="1418" y="1143"/>
                      <a:pt x="1418" y="922"/>
                      <a:pt x="1324" y="796"/>
                    </a:cubicBezTo>
                    <a:lnTo>
                      <a:pt x="599" y="72"/>
                    </a:lnTo>
                    <a:cubicBezTo>
                      <a:pt x="536" y="24"/>
                      <a:pt x="450" y="1"/>
                      <a:pt x="3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93;p28">
                <a:extLst>
                  <a:ext uri="{FF2B5EF4-FFF2-40B4-BE49-F238E27FC236}">
                    <a16:creationId xmlns:a16="http://schemas.microsoft.com/office/drawing/2014/main" id="{ED011115-342A-57EC-A656-76B930DA429E}"/>
                  </a:ext>
                </a:extLst>
              </p:cNvPr>
              <p:cNvSpPr/>
              <p:nvPr/>
            </p:nvSpPr>
            <p:spPr>
              <a:xfrm>
                <a:off x="5380500" y="3287775"/>
                <a:ext cx="3705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039" extrusionOk="0">
                    <a:moveTo>
                      <a:pt x="396" y="0"/>
                    </a:moveTo>
                    <a:cubicBezTo>
                      <a:pt x="267" y="0"/>
                      <a:pt x="132" y="81"/>
                      <a:pt x="64" y="195"/>
                    </a:cubicBezTo>
                    <a:cubicBezTo>
                      <a:pt x="1" y="353"/>
                      <a:pt x="64" y="573"/>
                      <a:pt x="221" y="668"/>
                    </a:cubicBezTo>
                    <a:lnTo>
                      <a:pt x="946" y="1015"/>
                    </a:lnTo>
                    <a:cubicBezTo>
                      <a:pt x="987" y="1031"/>
                      <a:pt x="1032" y="1039"/>
                      <a:pt x="1077" y="1039"/>
                    </a:cubicBezTo>
                    <a:cubicBezTo>
                      <a:pt x="1209" y="1039"/>
                      <a:pt x="1349" y="974"/>
                      <a:pt x="1419" y="857"/>
                    </a:cubicBezTo>
                    <a:cubicBezTo>
                      <a:pt x="1482" y="699"/>
                      <a:pt x="1419" y="447"/>
                      <a:pt x="1261" y="384"/>
                    </a:cubicBezTo>
                    <a:lnTo>
                      <a:pt x="536" y="38"/>
                    </a:lnTo>
                    <a:cubicBezTo>
                      <a:pt x="493" y="12"/>
                      <a:pt x="445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94;p28">
                <a:extLst>
                  <a:ext uri="{FF2B5EF4-FFF2-40B4-BE49-F238E27FC236}">
                    <a16:creationId xmlns:a16="http://schemas.microsoft.com/office/drawing/2014/main" id="{3F08F318-07DA-298C-C6A9-FAC82F907F05}"/>
                  </a:ext>
                </a:extLst>
              </p:cNvPr>
              <p:cNvSpPr/>
              <p:nvPr/>
            </p:nvSpPr>
            <p:spPr>
              <a:xfrm>
                <a:off x="5588450" y="3288075"/>
                <a:ext cx="3702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481" h="1072" extrusionOk="0">
                    <a:moveTo>
                      <a:pt x="1110" y="0"/>
                    </a:moveTo>
                    <a:cubicBezTo>
                      <a:pt x="1049" y="0"/>
                      <a:pt x="983" y="18"/>
                      <a:pt x="914" y="57"/>
                    </a:cubicBezTo>
                    <a:lnTo>
                      <a:pt x="221" y="404"/>
                    </a:lnTo>
                    <a:cubicBezTo>
                      <a:pt x="63" y="498"/>
                      <a:pt x="0" y="687"/>
                      <a:pt x="63" y="877"/>
                    </a:cubicBezTo>
                    <a:cubicBezTo>
                      <a:pt x="132" y="991"/>
                      <a:pt x="250" y="1072"/>
                      <a:pt x="382" y="1072"/>
                    </a:cubicBezTo>
                    <a:cubicBezTo>
                      <a:pt x="432" y="1072"/>
                      <a:pt x="484" y="1060"/>
                      <a:pt x="536" y="1034"/>
                    </a:cubicBezTo>
                    <a:lnTo>
                      <a:pt x="1260" y="687"/>
                    </a:lnTo>
                    <a:cubicBezTo>
                      <a:pt x="1418" y="593"/>
                      <a:pt x="1481" y="404"/>
                      <a:pt x="1418" y="215"/>
                    </a:cubicBezTo>
                    <a:cubicBezTo>
                      <a:pt x="1353" y="85"/>
                      <a:pt x="1244" y="0"/>
                      <a:pt x="11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95;p28">
                <a:extLst>
                  <a:ext uri="{FF2B5EF4-FFF2-40B4-BE49-F238E27FC236}">
                    <a16:creationId xmlns:a16="http://schemas.microsoft.com/office/drawing/2014/main" id="{B5B3386D-E656-D4A0-CCEC-1721EA0E8477}"/>
                  </a:ext>
                </a:extLst>
              </p:cNvPr>
              <p:cNvSpPr/>
              <p:nvPr/>
            </p:nvSpPr>
            <p:spPr>
              <a:xfrm>
                <a:off x="5412025" y="3286350"/>
                <a:ext cx="177225" cy="243750"/>
              </a:xfrm>
              <a:custGeom>
                <a:avLst/>
                <a:gdLst/>
                <a:ahLst/>
                <a:cxnLst/>
                <a:rect l="l" t="t" r="r" b="b"/>
                <a:pathLst>
                  <a:path w="7089" h="9750" extrusionOk="0">
                    <a:moveTo>
                      <a:pt x="3529" y="0"/>
                    </a:moveTo>
                    <a:cubicBezTo>
                      <a:pt x="3151" y="0"/>
                      <a:pt x="2836" y="315"/>
                      <a:pt x="2836" y="725"/>
                    </a:cubicBezTo>
                    <a:lnTo>
                      <a:pt x="2836" y="1418"/>
                    </a:lnTo>
                    <a:cubicBezTo>
                      <a:pt x="2836" y="1040"/>
                      <a:pt x="2520" y="725"/>
                      <a:pt x="2111" y="725"/>
                    </a:cubicBezTo>
                    <a:cubicBezTo>
                      <a:pt x="1733" y="725"/>
                      <a:pt x="1418" y="1040"/>
                      <a:pt x="1418" y="1418"/>
                    </a:cubicBezTo>
                    <a:lnTo>
                      <a:pt x="1418" y="2143"/>
                    </a:lnTo>
                    <a:cubicBezTo>
                      <a:pt x="1544" y="2143"/>
                      <a:pt x="1638" y="2080"/>
                      <a:pt x="1764" y="2080"/>
                    </a:cubicBezTo>
                    <a:lnTo>
                      <a:pt x="3497" y="2080"/>
                    </a:lnTo>
                    <a:cubicBezTo>
                      <a:pt x="4253" y="2080"/>
                      <a:pt x="4883" y="2710"/>
                      <a:pt x="4883" y="3466"/>
                    </a:cubicBezTo>
                    <a:cubicBezTo>
                      <a:pt x="4883" y="4096"/>
                      <a:pt x="4474" y="4600"/>
                      <a:pt x="3907" y="4758"/>
                    </a:cubicBezTo>
                    <a:cubicBezTo>
                      <a:pt x="4064" y="5073"/>
                      <a:pt x="4159" y="5482"/>
                      <a:pt x="4159" y="5860"/>
                    </a:cubicBezTo>
                    <a:cubicBezTo>
                      <a:pt x="4159" y="6081"/>
                      <a:pt x="4001" y="6238"/>
                      <a:pt x="3812" y="6238"/>
                    </a:cubicBezTo>
                    <a:cubicBezTo>
                      <a:pt x="3623" y="6238"/>
                      <a:pt x="3466" y="6081"/>
                      <a:pt x="3466" y="5860"/>
                    </a:cubicBezTo>
                    <a:cubicBezTo>
                      <a:pt x="3466" y="4915"/>
                      <a:pt x="2678" y="4128"/>
                      <a:pt x="1733" y="4128"/>
                    </a:cubicBezTo>
                    <a:lnTo>
                      <a:pt x="3466" y="4128"/>
                    </a:lnTo>
                    <a:cubicBezTo>
                      <a:pt x="3844" y="4128"/>
                      <a:pt x="4159" y="3812"/>
                      <a:pt x="4159" y="3434"/>
                    </a:cubicBezTo>
                    <a:cubicBezTo>
                      <a:pt x="4159" y="3025"/>
                      <a:pt x="3844" y="2710"/>
                      <a:pt x="3466" y="2710"/>
                    </a:cubicBezTo>
                    <a:lnTo>
                      <a:pt x="1733" y="2710"/>
                    </a:lnTo>
                    <a:cubicBezTo>
                      <a:pt x="788" y="2710"/>
                      <a:pt x="0" y="3497"/>
                      <a:pt x="0" y="4443"/>
                    </a:cubicBezTo>
                    <a:lnTo>
                      <a:pt x="0" y="5167"/>
                    </a:lnTo>
                    <a:cubicBezTo>
                      <a:pt x="0" y="6112"/>
                      <a:pt x="536" y="6963"/>
                      <a:pt x="1386" y="7372"/>
                    </a:cubicBezTo>
                    <a:lnTo>
                      <a:pt x="1386" y="8318"/>
                    </a:lnTo>
                    <a:cubicBezTo>
                      <a:pt x="977" y="8318"/>
                      <a:pt x="662" y="8633"/>
                      <a:pt x="662" y="9011"/>
                    </a:cubicBezTo>
                    <a:lnTo>
                      <a:pt x="662" y="9389"/>
                    </a:lnTo>
                    <a:cubicBezTo>
                      <a:pt x="662" y="9578"/>
                      <a:pt x="819" y="9735"/>
                      <a:pt x="1008" y="9735"/>
                    </a:cubicBezTo>
                    <a:lnTo>
                      <a:pt x="5860" y="9735"/>
                    </a:lnTo>
                    <a:cubicBezTo>
                      <a:pt x="5923" y="9745"/>
                      <a:pt x="5979" y="9749"/>
                      <a:pt x="6029" y="9749"/>
                    </a:cubicBezTo>
                    <a:cubicBezTo>
                      <a:pt x="6305" y="9749"/>
                      <a:pt x="6396" y="9612"/>
                      <a:pt x="6396" y="9452"/>
                    </a:cubicBezTo>
                    <a:lnTo>
                      <a:pt x="6396" y="9105"/>
                    </a:lnTo>
                    <a:cubicBezTo>
                      <a:pt x="6396" y="8696"/>
                      <a:pt x="6112" y="8381"/>
                      <a:pt x="5702" y="8381"/>
                    </a:cubicBezTo>
                    <a:lnTo>
                      <a:pt x="5702" y="7436"/>
                    </a:lnTo>
                    <a:cubicBezTo>
                      <a:pt x="6522" y="7057"/>
                      <a:pt x="7089" y="6175"/>
                      <a:pt x="7089" y="5230"/>
                    </a:cubicBezTo>
                    <a:lnTo>
                      <a:pt x="7089" y="2143"/>
                    </a:lnTo>
                    <a:cubicBezTo>
                      <a:pt x="7089" y="1733"/>
                      <a:pt x="6774" y="1418"/>
                      <a:pt x="6364" y="1418"/>
                    </a:cubicBezTo>
                    <a:cubicBezTo>
                      <a:pt x="5986" y="1418"/>
                      <a:pt x="5671" y="1733"/>
                      <a:pt x="5671" y="2143"/>
                    </a:cubicBezTo>
                    <a:lnTo>
                      <a:pt x="5671" y="1418"/>
                    </a:lnTo>
                    <a:cubicBezTo>
                      <a:pt x="5671" y="1040"/>
                      <a:pt x="5356" y="725"/>
                      <a:pt x="4946" y="725"/>
                    </a:cubicBezTo>
                    <a:cubicBezTo>
                      <a:pt x="4568" y="725"/>
                      <a:pt x="4253" y="1040"/>
                      <a:pt x="4253" y="1418"/>
                    </a:cubicBezTo>
                    <a:lnTo>
                      <a:pt x="4253" y="725"/>
                    </a:lnTo>
                    <a:cubicBezTo>
                      <a:pt x="4253" y="315"/>
                      <a:pt x="3938" y="0"/>
                      <a:pt x="35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6" name="Google Shape;4960;p47">
            <a:extLst>
              <a:ext uri="{FF2B5EF4-FFF2-40B4-BE49-F238E27FC236}">
                <a16:creationId xmlns:a16="http://schemas.microsoft.com/office/drawing/2014/main" id="{E9B1D5C0-C1FC-19C0-10B6-0DCD5C6EDF26}"/>
              </a:ext>
            </a:extLst>
          </p:cNvPr>
          <p:cNvGrpSpPr/>
          <p:nvPr/>
        </p:nvGrpSpPr>
        <p:grpSpPr>
          <a:xfrm>
            <a:off x="3602821" y="3963674"/>
            <a:ext cx="270661" cy="304003"/>
            <a:chOff x="6264300" y="3809300"/>
            <a:chExt cx="423950" cy="476175"/>
          </a:xfrm>
        </p:grpSpPr>
        <p:sp>
          <p:nvSpPr>
            <p:cNvPr id="527" name="Google Shape;4961;p47">
              <a:extLst>
                <a:ext uri="{FF2B5EF4-FFF2-40B4-BE49-F238E27FC236}">
                  <a16:creationId xmlns:a16="http://schemas.microsoft.com/office/drawing/2014/main" id="{E9F062CB-9A0B-9097-3A6B-A75490E12EC6}"/>
                </a:ext>
              </a:extLst>
            </p:cNvPr>
            <p:cNvSpPr/>
            <p:nvPr/>
          </p:nvSpPr>
          <p:spPr>
            <a:xfrm>
              <a:off x="6346200" y="4002825"/>
              <a:ext cx="66950" cy="63225"/>
            </a:xfrm>
            <a:custGeom>
              <a:avLst/>
              <a:gdLst/>
              <a:ahLst/>
              <a:cxnLst/>
              <a:rect l="l" t="t" r="r" b="b"/>
              <a:pathLst>
                <a:path w="2678" h="2529" extrusionOk="0">
                  <a:moveTo>
                    <a:pt x="1365" y="1"/>
                  </a:moveTo>
                  <a:cubicBezTo>
                    <a:pt x="1058" y="1"/>
                    <a:pt x="751" y="118"/>
                    <a:pt x="516" y="351"/>
                  </a:cubicBezTo>
                  <a:cubicBezTo>
                    <a:pt x="272" y="598"/>
                    <a:pt x="88" y="992"/>
                    <a:pt x="46" y="1381"/>
                  </a:cubicBezTo>
                  <a:cubicBezTo>
                    <a:pt x="1" y="1757"/>
                    <a:pt x="88" y="2085"/>
                    <a:pt x="281" y="2281"/>
                  </a:cubicBezTo>
                  <a:cubicBezTo>
                    <a:pt x="454" y="2453"/>
                    <a:pt x="709" y="2528"/>
                    <a:pt x="985" y="2528"/>
                  </a:cubicBezTo>
                  <a:cubicBezTo>
                    <a:pt x="1425" y="2528"/>
                    <a:pt x="1917" y="2337"/>
                    <a:pt x="2211" y="2043"/>
                  </a:cubicBezTo>
                  <a:cubicBezTo>
                    <a:pt x="2678" y="1577"/>
                    <a:pt x="2678" y="818"/>
                    <a:pt x="2211" y="351"/>
                  </a:cubicBezTo>
                  <a:cubicBezTo>
                    <a:pt x="1978" y="118"/>
                    <a:pt x="1671" y="1"/>
                    <a:pt x="1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8" name="Google Shape;4962;p47">
              <a:extLst>
                <a:ext uri="{FF2B5EF4-FFF2-40B4-BE49-F238E27FC236}">
                  <a16:creationId xmlns:a16="http://schemas.microsoft.com/office/drawing/2014/main" id="{69A7A04C-A247-741A-79F0-E6EAB1A16A20}"/>
                </a:ext>
              </a:extLst>
            </p:cNvPr>
            <p:cNvSpPr/>
            <p:nvPr/>
          </p:nvSpPr>
          <p:spPr>
            <a:xfrm>
              <a:off x="6539375" y="4002825"/>
              <a:ext cx="66950" cy="63200"/>
            </a:xfrm>
            <a:custGeom>
              <a:avLst/>
              <a:gdLst/>
              <a:ahLst/>
              <a:cxnLst/>
              <a:rect l="l" t="t" r="r" b="b"/>
              <a:pathLst>
                <a:path w="2678" h="2528" extrusionOk="0">
                  <a:moveTo>
                    <a:pt x="1314" y="1"/>
                  </a:moveTo>
                  <a:cubicBezTo>
                    <a:pt x="1007" y="1"/>
                    <a:pt x="701" y="118"/>
                    <a:pt x="468" y="351"/>
                  </a:cubicBezTo>
                  <a:cubicBezTo>
                    <a:pt x="1" y="818"/>
                    <a:pt x="1" y="1577"/>
                    <a:pt x="468" y="2043"/>
                  </a:cubicBezTo>
                  <a:cubicBezTo>
                    <a:pt x="761" y="2337"/>
                    <a:pt x="1252" y="2528"/>
                    <a:pt x="1691" y="2528"/>
                  </a:cubicBezTo>
                  <a:cubicBezTo>
                    <a:pt x="1968" y="2528"/>
                    <a:pt x="2224" y="2452"/>
                    <a:pt x="2398" y="2278"/>
                  </a:cubicBezTo>
                  <a:cubicBezTo>
                    <a:pt x="2591" y="2085"/>
                    <a:pt x="2678" y="1757"/>
                    <a:pt x="2633" y="1381"/>
                  </a:cubicBezTo>
                  <a:cubicBezTo>
                    <a:pt x="2588" y="992"/>
                    <a:pt x="2407" y="598"/>
                    <a:pt x="2160" y="351"/>
                  </a:cubicBezTo>
                  <a:cubicBezTo>
                    <a:pt x="1927" y="118"/>
                    <a:pt x="1620" y="1"/>
                    <a:pt x="1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9" name="Google Shape;4963;p47">
              <a:extLst>
                <a:ext uri="{FF2B5EF4-FFF2-40B4-BE49-F238E27FC236}">
                  <a16:creationId xmlns:a16="http://schemas.microsoft.com/office/drawing/2014/main" id="{2D572582-048B-D3E3-0601-4815039D04A3}"/>
                </a:ext>
              </a:extLst>
            </p:cNvPr>
            <p:cNvSpPr/>
            <p:nvPr/>
          </p:nvSpPr>
          <p:spPr>
            <a:xfrm>
              <a:off x="6264300" y="3809300"/>
              <a:ext cx="423950" cy="476175"/>
            </a:xfrm>
            <a:custGeom>
              <a:avLst/>
              <a:gdLst/>
              <a:ahLst/>
              <a:cxnLst/>
              <a:rect l="l" t="t" r="r" b="b"/>
              <a:pathLst>
                <a:path w="16958" h="19047" extrusionOk="0">
                  <a:moveTo>
                    <a:pt x="4662" y="6571"/>
                  </a:moveTo>
                  <a:cubicBezTo>
                    <a:pt x="5263" y="6571"/>
                    <a:pt x="5864" y="6799"/>
                    <a:pt x="6324" y="7258"/>
                  </a:cubicBezTo>
                  <a:cubicBezTo>
                    <a:pt x="7249" y="8182"/>
                    <a:pt x="7240" y="9685"/>
                    <a:pt x="6303" y="10600"/>
                  </a:cubicBezTo>
                  <a:lnTo>
                    <a:pt x="6300" y="10600"/>
                  </a:lnTo>
                  <a:cubicBezTo>
                    <a:pt x="5791" y="11109"/>
                    <a:pt x="5014" y="11422"/>
                    <a:pt x="4268" y="11422"/>
                  </a:cubicBezTo>
                  <a:cubicBezTo>
                    <a:pt x="3705" y="11422"/>
                    <a:pt x="3154" y="11245"/>
                    <a:pt x="2744" y="10835"/>
                  </a:cubicBezTo>
                  <a:cubicBezTo>
                    <a:pt x="2301" y="10393"/>
                    <a:pt x="2094" y="9718"/>
                    <a:pt x="2181" y="8992"/>
                  </a:cubicBezTo>
                  <a:cubicBezTo>
                    <a:pt x="2256" y="8336"/>
                    <a:pt x="2548" y="7713"/>
                    <a:pt x="2982" y="7279"/>
                  </a:cubicBezTo>
                  <a:cubicBezTo>
                    <a:pt x="3442" y="6807"/>
                    <a:pt x="4052" y="6571"/>
                    <a:pt x="4662" y="6571"/>
                  </a:cubicBezTo>
                  <a:close/>
                  <a:moveTo>
                    <a:pt x="12317" y="6589"/>
                  </a:moveTo>
                  <a:cubicBezTo>
                    <a:pt x="12918" y="6589"/>
                    <a:pt x="13520" y="6818"/>
                    <a:pt x="13979" y="7276"/>
                  </a:cubicBezTo>
                  <a:cubicBezTo>
                    <a:pt x="14873" y="8173"/>
                    <a:pt x="15165" y="9884"/>
                    <a:pt x="14214" y="10835"/>
                  </a:cubicBezTo>
                  <a:cubicBezTo>
                    <a:pt x="13804" y="11245"/>
                    <a:pt x="13256" y="11422"/>
                    <a:pt x="12690" y="11422"/>
                  </a:cubicBezTo>
                  <a:cubicBezTo>
                    <a:pt x="11943" y="11422"/>
                    <a:pt x="11166" y="11109"/>
                    <a:pt x="10658" y="10600"/>
                  </a:cubicBezTo>
                  <a:cubicBezTo>
                    <a:pt x="9739" y="9682"/>
                    <a:pt x="9739" y="8194"/>
                    <a:pt x="10658" y="7276"/>
                  </a:cubicBezTo>
                  <a:cubicBezTo>
                    <a:pt x="11115" y="6818"/>
                    <a:pt x="11716" y="6589"/>
                    <a:pt x="12317" y="6589"/>
                  </a:cubicBezTo>
                  <a:close/>
                  <a:moveTo>
                    <a:pt x="8479" y="10841"/>
                  </a:moveTo>
                  <a:cubicBezTo>
                    <a:pt x="8669" y="10841"/>
                    <a:pt x="8858" y="10933"/>
                    <a:pt x="8971" y="11118"/>
                  </a:cubicBezTo>
                  <a:lnTo>
                    <a:pt x="10266" y="13238"/>
                  </a:lnTo>
                  <a:cubicBezTo>
                    <a:pt x="10435" y="13509"/>
                    <a:pt x="10347" y="13865"/>
                    <a:pt x="10076" y="14030"/>
                  </a:cubicBezTo>
                  <a:lnTo>
                    <a:pt x="10073" y="14030"/>
                  </a:lnTo>
                  <a:cubicBezTo>
                    <a:pt x="9980" y="14087"/>
                    <a:pt x="9877" y="14114"/>
                    <a:pt x="9775" y="14114"/>
                  </a:cubicBezTo>
                  <a:cubicBezTo>
                    <a:pt x="9582" y="14114"/>
                    <a:pt x="9393" y="14016"/>
                    <a:pt x="9284" y="13840"/>
                  </a:cubicBezTo>
                  <a:lnTo>
                    <a:pt x="8480" y="12522"/>
                  </a:lnTo>
                  <a:lnTo>
                    <a:pt x="7673" y="13840"/>
                  </a:lnTo>
                  <a:cubicBezTo>
                    <a:pt x="7565" y="14018"/>
                    <a:pt x="7376" y="14115"/>
                    <a:pt x="7182" y="14115"/>
                  </a:cubicBezTo>
                  <a:cubicBezTo>
                    <a:pt x="7079" y="14115"/>
                    <a:pt x="6975" y="14088"/>
                    <a:pt x="6881" y="14030"/>
                  </a:cubicBezTo>
                  <a:cubicBezTo>
                    <a:pt x="6610" y="13862"/>
                    <a:pt x="6526" y="13509"/>
                    <a:pt x="6692" y="13238"/>
                  </a:cubicBezTo>
                  <a:lnTo>
                    <a:pt x="7987" y="11118"/>
                  </a:lnTo>
                  <a:cubicBezTo>
                    <a:pt x="8100" y="10933"/>
                    <a:pt x="8289" y="10841"/>
                    <a:pt x="8479" y="10841"/>
                  </a:cubicBezTo>
                  <a:close/>
                  <a:moveTo>
                    <a:pt x="8474" y="1"/>
                  </a:moveTo>
                  <a:cubicBezTo>
                    <a:pt x="3801" y="1"/>
                    <a:pt x="1" y="3840"/>
                    <a:pt x="1" y="8553"/>
                  </a:cubicBezTo>
                  <a:lnTo>
                    <a:pt x="1" y="11856"/>
                  </a:lnTo>
                  <a:cubicBezTo>
                    <a:pt x="1" y="12883"/>
                    <a:pt x="449" y="13862"/>
                    <a:pt x="1229" y="14530"/>
                  </a:cubicBezTo>
                  <a:lnTo>
                    <a:pt x="2934" y="16000"/>
                  </a:lnTo>
                  <a:lnTo>
                    <a:pt x="2934" y="18472"/>
                  </a:lnTo>
                  <a:cubicBezTo>
                    <a:pt x="2934" y="18788"/>
                    <a:pt x="3193" y="19047"/>
                    <a:pt x="3512" y="19047"/>
                  </a:cubicBezTo>
                  <a:lnTo>
                    <a:pt x="5183" y="19047"/>
                  </a:lnTo>
                  <a:lnTo>
                    <a:pt x="5183" y="16536"/>
                  </a:lnTo>
                  <a:cubicBezTo>
                    <a:pt x="5192" y="16222"/>
                    <a:pt x="5448" y="15975"/>
                    <a:pt x="5761" y="15975"/>
                  </a:cubicBezTo>
                  <a:cubicBezTo>
                    <a:pt x="6071" y="15975"/>
                    <a:pt x="6327" y="16222"/>
                    <a:pt x="6336" y="16536"/>
                  </a:cubicBezTo>
                  <a:lnTo>
                    <a:pt x="6336" y="19047"/>
                  </a:lnTo>
                  <a:lnTo>
                    <a:pt x="7905" y="19047"/>
                  </a:lnTo>
                  <a:lnTo>
                    <a:pt x="7905" y="16536"/>
                  </a:lnTo>
                  <a:cubicBezTo>
                    <a:pt x="7905" y="16219"/>
                    <a:pt x="8161" y="15960"/>
                    <a:pt x="8480" y="15960"/>
                  </a:cubicBezTo>
                  <a:cubicBezTo>
                    <a:pt x="8797" y="15960"/>
                    <a:pt x="9056" y="16219"/>
                    <a:pt x="9056" y="16536"/>
                  </a:cubicBezTo>
                  <a:lnTo>
                    <a:pt x="9056" y="19047"/>
                  </a:lnTo>
                  <a:lnTo>
                    <a:pt x="10624" y="19047"/>
                  </a:lnTo>
                  <a:lnTo>
                    <a:pt x="10624" y="16536"/>
                  </a:lnTo>
                  <a:cubicBezTo>
                    <a:pt x="10630" y="16222"/>
                    <a:pt x="10886" y="15975"/>
                    <a:pt x="11200" y="15975"/>
                  </a:cubicBezTo>
                  <a:cubicBezTo>
                    <a:pt x="11513" y="15975"/>
                    <a:pt x="11766" y="16222"/>
                    <a:pt x="11775" y="16536"/>
                  </a:cubicBezTo>
                  <a:lnTo>
                    <a:pt x="11775" y="19047"/>
                  </a:lnTo>
                  <a:lnTo>
                    <a:pt x="13449" y="19047"/>
                  </a:lnTo>
                  <a:cubicBezTo>
                    <a:pt x="13765" y="19044"/>
                    <a:pt x="14024" y="18788"/>
                    <a:pt x="14024" y="18469"/>
                  </a:cubicBezTo>
                  <a:lnTo>
                    <a:pt x="14024" y="15997"/>
                  </a:lnTo>
                  <a:lnTo>
                    <a:pt x="15729" y="14530"/>
                  </a:lnTo>
                  <a:cubicBezTo>
                    <a:pt x="16508" y="13859"/>
                    <a:pt x="16957" y="12883"/>
                    <a:pt x="16957" y="11853"/>
                  </a:cubicBezTo>
                  <a:lnTo>
                    <a:pt x="16957" y="8462"/>
                  </a:lnTo>
                  <a:cubicBezTo>
                    <a:pt x="16948" y="3786"/>
                    <a:pt x="13154" y="1"/>
                    <a:pt x="84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531" name="Google Shape;5024;p47">
            <a:extLst>
              <a:ext uri="{FF2B5EF4-FFF2-40B4-BE49-F238E27FC236}">
                <a16:creationId xmlns:a16="http://schemas.microsoft.com/office/drawing/2014/main" id="{440225D3-4AC8-EC02-6ED8-15A0A47EC786}"/>
              </a:ext>
            </a:extLst>
          </p:cNvPr>
          <p:cNvGrpSpPr/>
          <p:nvPr/>
        </p:nvGrpSpPr>
        <p:grpSpPr>
          <a:xfrm>
            <a:off x="3568779" y="2390469"/>
            <a:ext cx="339253" cy="339253"/>
            <a:chOff x="899850" y="4992125"/>
            <a:chExt cx="481825" cy="481825"/>
          </a:xfrm>
        </p:grpSpPr>
        <p:sp>
          <p:nvSpPr>
            <p:cNvPr id="532" name="Google Shape;5025;p47">
              <a:extLst>
                <a:ext uri="{FF2B5EF4-FFF2-40B4-BE49-F238E27FC236}">
                  <a16:creationId xmlns:a16="http://schemas.microsoft.com/office/drawing/2014/main" id="{4A44804D-B874-1EAC-B8E3-AFAF702B9F32}"/>
                </a:ext>
              </a:extLst>
            </p:cNvPr>
            <p:cNvSpPr/>
            <p:nvPr/>
          </p:nvSpPr>
          <p:spPr>
            <a:xfrm>
              <a:off x="1126600" y="53601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3" name="Google Shape;5026;p47">
              <a:extLst>
                <a:ext uri="{FF2B5EF4-FFF2-40B4-BE49-F238E27FC236}">
                  <a16:creationId xmlns:a16="http://schemas.microsoft.com/office/drawing/2014/main" id="{6DB3514B-37BA-EB50-5B1E-45881AE62DE6}"/>
                </a:ext>
              </a:extLst>
            </p:cNvPr>
            <p:cNvSpPr/>
            <p:nvPr/>
          </p:nvSpPr>
          <p:spPr>
            <a:xfrm>
              <a:off x="1056050" y="5079900"/>
              <a:ext cx="169400" cy="194950"/>
            </a:xfrm>
            <a:custGeom>
              <a:avLst/>
              <a:gdLst/>
              <a:ahLst/>
              <a:cxnLst/>
              <a:rect l="l" t="t" r="r" b="b"/>
              <a:pathLst>
                <a:path w="6776" h="7798" extrusionOk="0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4" name="Google Shape;5027;p47">
              <a:extLst>
                <a:ext uri="{FF2B5EF4-FFF2-40B4-BE49-F238E27FC236}">
                  <a16:creationId xmlns:a16="http://schemas.microsoft.com/office/drawing/2014/main" id="{F815ABC2-A3AC-59F1-1241-A35632300EA6}"/>
                </a:ext>
              </a:extLst>
            </p:cNvPr>
            <p:cNvSpPr/>
            <p:nvPr/>
          </p:nvSpPr>
          <p:spPr>
            <a:xfrm>
              <a:off x="8998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91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5"/>
          <p:cNvGrpSpPr/>
          <p:nvPr/>
        </p:nvGrpSpPr>
        <p:grpSpPr>
          <a:xfrm>
            <a:off x="269239" y="763524"/>
            <a:ext cx="2386800" cy="2386800"/>
            <a:chOff x="269239" y="624399"/>
            <a:chExt cx="2386800" cy="2386800"/>
          </a:xfrm>
        </p:grpSpPr>
        <p:sp>
          <p:nvSpPr>
            <p:cNvPr id="211" name="Google Shape;211;p25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5"/>
          <p:cNvSpPr/>
          <p:nvPr/>
        </p:nvSpPr>
        <p:spPr>
          <a:xfrm>
            <a:off x="746539" y="1240824"/>
            <a:ext cx="1432200" cy="1432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05475" y="3075100"/>
            <a:ext cx="616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Calibri Light"/>
              </a:rPr>
              <a:t>The solutions</a:t>
            </a:r>
            <a:endParaRPr dirty="0"/>
          </a:p>
        </p:txBody>
      </p:sp>
      <p:sp>
        <p:nvSpPr>
          <p:cNvPr id="215" name="Google Shape;215;p25"/>
          <p:cNvSpPr txBox="1">
            <a:spLocks noGrp="1"/>
          </p:cNvSpPr>
          <p:nvPr>
            <p:ph type="title" idx="2"/>
          </p:nvPr>
        </p:nvSpPr>
        <p:spPr>
          <a:xfrm>
            <a:off x="730939" y="1536024"/>
            <a:ext cx="14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03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17" name="Google Shape;217;p25"/>
          <p:cNvGrpSpPr/>
          <p:nvPr/>
        </p:nvGrpSpPr>
        <p:grpSpPr>
          <a:xfrm>
            <a:off x="5117075" y="1073814"/>
            <a:ext cx="2582400" cy="289350"/>
            <a:chOff x="6967625" y="394825"/>
            <a:chExt cx="2582400" cy="289350"/>
          </a:xfrm>
        </p:grpSpPr>
        <p:sp>
          <p:nvSpPr>
            <p:cNvPr id="218" name="Google Shape;218;p25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6" name="Google Shape;246;p25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47" name="Google Shape;247;p25"/>
          <p:cNvGrpSpPr/>
          <p:nvPr/>
        </p:nvGrpSpPr>
        <p:grpSpPr>
          <a:xfrm rot="5400000">
            <a:off x="8092063" y="4120614"/>
            <a:ext cx="677400" cy="289350"/>
            <a:chOff x="7539125" y="394825"/>
            <a:chExt cx="677400" cy="289350"/>
          </a:xfrm>
        </p:grpSpPr>
        <p:sp>
          <p:nvSpPr>
            <p:cNvPr id="248" name="Google Shape;248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983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33"/>
          <p:cNvGrpSpPr/>
          <p:nvPr/>
        </p:nvGrpSpPr>
        <p:grpSpPr>
          <a:xfrm rot="5400000">
            <a:off x="4275170" y="1294268"/>
            <a:ext cx="105900" cy="677400"/>
            <a:chOff x="751988" y="3926595"/>
            <a:chExt cx="105900" cy="677400"/>
          </a:xfrm>
          <a:solidFill>
            <a:srgbClr val="00B050"/>
          </a:solidFill>
        </p:grpSpPr>
        <p:sp>
          <p:nvSpPr>
            <p:cNvPr id="577" name="Google Shape;577;p33"/>
            <p:cNvSpPr/>
            <p:nvPr/>
          </p:nvSpPr>
          <p:spPr>
            <a:xfrm>
              <a:off x="751988" y="3926595"/>
              <a:ext cx="105900" cy="105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751988" y="4117095"/>
              <a:ext cx="105900" cy="105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751988" y="4307595"/>
              <a:ext cx="105900" cy="105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751988" y="4498095"/>
              <a:ext cx="105900" cy="105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3"/>
          <p:cNvGrpSpPr/>
          <p:nvPr/>
        </p:nvGrpSpPr>
        <p:grpSpPr>
          <a:xfrm rot="5400000">
            <a:off x="1256473" y="1294268"/>
            <a:ext cx="105900" cy="677400"/>
            <a:chOff x="568538" y="3926595"/>
            <a:chExt cx="105900" cy="677400"/>
          </a:xfrm>
        </p:grpSpPr>
        <p:sp>
          <p:nvSpPr>
            <p:cNvPr id="582" name="Google Shape;582;p33"/>
            <p:cNvSpPr/>
            <p:nvPr/>
          </p:nvSpPr>
          <p:spPr>
            <a:xfrm>
              <a:off x="568538" y="39265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568538" y="41170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68538" y="43075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68538" y="44980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6" name="Google Shape;58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 and Solutions</a:t>
            </a:r>
            <a:endParaRPr dirty="0"/>
          </a:p>
        </p:txBody>
      </p:sp>
      <p:sp>
        <p:nvSpPr>
          <p:cNvPr id="588" name="Google Shape;588;p33"/>
          <p:cNvSpPr txBox="1">
            <a:spLocks noGrp="1"/>
          </p:cNvSpPr>
          <p:nvPr>
            <p:ph type="title" idx="4294967295"/>
          </p:nvPr>
        </p:nvSpPr>
        <p:spPr>
          <a:xfrm>
            <a:off x="868410" y="1716974"/>
            <a:ext cx="2083605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Post-it notes</a:t>
            </a:r>
          </a:p>
        </p:txBody>
      </p:sp>
      <p:sp>
        <p:nvSpPr>
          <p:cNvPr id="589" name="Google Shape;589;p33"/>
          <p:cNvSpPr txBox="1">
            <a:spLocks noGrp="1"/>
          </p:cNvSpPr>
          <p:nvPr>
            <p:ph type="subTitle" idx="4294967295"/>
          </p:nvPr>
        </p:nvSpPr>
        <p:spPr>
          <a:xfrm>
            <a:off x="868410" y="2078599"/>
            <a:ext cx="17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Online order screen</a:t>
            </a:r>
          </a:p>
        </p:txBody>
      </p:sp>
      <p:sp>
        <p:nvSpPr>
          <p:cNvPr id="590" name="Google Shape;590;p33"/>
          <p:cNvSpPr txBox="1">
            <a:spLocks noGrp="1"/>
          </p:cNvSpPr>
          <p:nvPr>
            <p:ph type="title" idx="4294967295"/>
          </p:nvPr>
        </p:nvSpPr>
        <p:spPr>
          <a:xfrm>
            <a:off x="3887119" y="1716974"/>
            <a:ext cx="2446881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Yelling orders</a:t>
            </a:r>
          </a:p>
        </p:txBody>
      </p:sp>
      <p:sp>
        <p:nvSpPr>
          <p:cNvPr id="591" name="Google Shape;591;p33"/>
          <p:cNvSpPr txBox="1">
            <a:spLocks noGrp="1"/>
          </p:cNvSpPr>
          <p:nvPr>
            <p:ph type="subTitle" idx="4294967295"/>
          </p:nvPr>
        </p:nvSpPr>
        <p:spPr>
          <a:xfrm>
            <a:off x="3887120" y="2066740"/>
            <a:ext cx="174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Online order screen</a:t>
            </a:r>
          </a:p>
        </p:txBody>
      </p:sp>
      <p:cxnSp>
        <p:nvCxnSpPr>
          <p:cNvPr id="592" name="Google Shape;592;p33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93" name="Google Shape;593;p33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" name="Google Shape;576;p33">
            <a:extLst>
              <a:ext uri="{FF2B5EF4-FFF2-40B4-BE49-F238E27FC236}">
                <a16:creationId xmlns:a16="http://schemas.microsoft.com/office/drawing/2014/main" id="{DA6799F0-C339-717A-D2C8-2D7DD183BDFB}"/>
              </a:ext>
            </a:extLst>
          </p:cNvPr>
          <p:cNvGrpSpPr/>
          <p:nvPr/>
        </p:nvGrpSpPr>
        <p:grpSpPr>
          <a:xfrm rot="5400000">
            <a:off x="4271014" y="2321124"/>
            <a:ext cx="105900" cy="677400"/>
            <a:chOff x="751988" y="3926595"/>
            <a:chExt cx="105900" cy="677400"/>
          </a:xfrm>
          <a:solidFill>
            <a:srgbClr val="00B050"/>
          </a:solidFill>
        </p:grpSpPr>
        <p:sp>
          <p:nvSpPr>
            <p:cNvPr id="3" name="Google Shape;577;p33">
              <a:extLst>
                <a:ext uri="{FF2B5EF4-FFF2-40B4-BE49-F238E27FC236}">
                  <a16:creationId xmlns:a16="http://schemas.microsoft.com/office/drawing/2014/main" id="{490D164B-5B5B-7129-313B-9B4F5C6F67C5}"/>
                </a:ext>
              </a:extLst>
            </p:cNvPr>
            <p:cNvSpPr/>
            <p:nvPr/>
          </p:nvSpPr>
          <p:spPr>
            <a:xfrm>
              <a:off x="751988" y="3926595"/>
              <a:ext cx="105900" cy="105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78;p33">
              <a:extLst>
                <a:ext uri="{FF2B5EF4-FFF2-40B4-BE49-F238E27FC236}">
                  <a16:creationId xmlns:a16="http://schemas.microsoft.com/office/drawing/2014/main" id="{DF6336DF-D246-B6D6-207F-C1C0C4C7B22A}"/>
                </a:ext>
              </a:extLst>
            </p:cNvPr>
            <p:cNvSpPr/>
            <p:nvPr/>
          </p:nvSpPr>
          <p:spPr>
            <a:xfrm>
              <a:off x="751988" y="4117095"/>
              <a:ext cx="105900" cy="105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79;p33">
              <a:extLst>
                <a:ext uri="{FF2B5EF4-FFF2-40B4-BE49-F238E27FC236}">
                  <a16:creationId xmlns:a16="http://schemas.microsoft.com/office/drawing/2014/main" id="{EF019BDF-C6F0-E0E8-7F5D-3579C3E80DFF}"/>
                </a:ext>
              </a:extLst>
            </p:cNvPr>
            <p:cNvSpPr/>
            <p:nvPr/>
          </p:nvSpPr>
          <p:spPr>
            <a:xfrm>
              <a:off x="751988" y="4307595"/>
              <a:ext cx="105900" cy="105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580;p33">
              <a:extLst>
                <a:ext uri="{FF2B5EF4-FFF2-40B4-BE49-F238E27FC236}">
                  <a16:creationId xmlns:a16="http://schemas.microsoft.com/office/drawing/2014/main" id="{F9ABE098-A79C-E691-E31E-0CD8B6E055C6}"/>
                </a:ext>
              </a:extLst>
            </p:cNvPr>
            <p:cNvSpPr/>
            <p:nvPr/>
          </p:nvSpPr>
          <p:spPr>
            <a:xfrm>
              <a:off x="751988" y="4498095"/>
              <a:ext cx="105900" cy="105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581;p33">
            <a:extLst>
              <a:ext uri="{FF2B5EF4-FFF2-40B4-BE49-F238E27FC236}">
                <a16:creationId xmlns:a16="http://schemas.microsoft.com/office/drawing/2014/main" id="{1412DC8F-2EB6-DFB1-F1A9-E80141BF6CA1}"/>
              </a:ext>
            </a:extLst>
          </p:cNvPr>
          <p:cNvGrpSpPr/>
          <p:nvPr/>
        </p:nvGrpSpPr>
        <p:grpSpPr>
          <a:xfrm rot="5400000">
            <a:off x="1252317" y="2321124"/>
            <a:ext cx="105900" cy="677400"/>
            <a:chOff x="568538" y="3926595"/>
            <a:chExt cx="105900" cy="677400"/>
          </a:xfrm>
        </p:grpSpPr>
        <p:sp>
          <p:nvSpPr>
            <p:cNvPr id="8" name="Google Shape;582;p33">
              <a:extLst>
                <a:ext uri="{FF2B5EF4-FFF2-40B4-BE49-F238E27FC236}">
                  <a16:creationId xmlns:a16="http://schemas.microsoft.com/office/drawing/2014/main" id="{10B9E630-B0CF-39ED-67B7-B7DB435A9E74}"/>
                </a:ext>
              </a:extLst>
            </p:cNvPr>
            <p:cNvSpPr/>
            <p:nvPr/>
          </p:nvSpPr>
          <p:spPr>
            <a:xfrm>
              <a:off x="568538" y="39265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83;p33">
              <a:extLst>
                <a:ext uri="{FF2B5EF4-FFF2-40B4-BE49-F238E27FC236}">
                  <a16:creationId xmlns:a16="http://schemas.microsoft.com/office/drawing/2014/main" id="{C46E5B01-9C7B-8F03-96E2-B0A0C49CE6DC}"/>
                </a:ext>
              </a:extLst>
            </p:cNvPr>
            <p:cNvSpPr/>
            <p:nvPr/>
          </p:nvSpPr>
          <p:spPr>
            <a:xfrm>
              <a:off x="568538" y="41170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84;p33">
              <a:extLst>
                <a:ext uri="{FF2B5EF4-FFF2-40B4-BE49-F238E27FC236}">
                  <a16:creationId xmlns:a16="http://schemas.microsoft.com/office/drawing/2014/main" id="{94C1220F-7605-499B-AC4B-5EBF38AB0AC5}"/>
                </a:ext>
              </a:extLst>
            </p:cNvPr>
            <p:cNvSpPr/>
            <p:nvPr/>
          </p:nvSpPr>
          <p:spPr>
            <a:xfrm>
              <a:off x="568538" y="43075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85;p33">
              <a:extLst>
                <a:ext uri="{FF2B5EF4-FFF2-40B4-BE49-F238E27FC236}">
                  <a16:creationId xmlns:a16="http://schemas.microsoft.com/office/drawing/2014/main" id="{B80BB4A3-2008-A1A5-9FB6-9F237700BF69}"/>
                </a:ext>
              </a:extLst>
            </p:cNvPr>
            <p:cNvSpPr/>
            <p:nvPr/>
          </p:nvSpPr>
          <p:spPr>
            <a:xfrm>
              <a:off x="568538" y="449809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588;p33">
            <a:extLst>
              <a:ext uri="{FF2B5EF4-FFF2-40B4-BE49-F238E27FC236}">
                <a16:creationId xmlns:a16="http://schemas.microsoft.com/office/drawing/2014/main" id="{3C2DA2E1-BE39-F4EA-81CE-B99F84398A98}"/>
              </a:ext>
            </a:extLst>
          </p:cNvPr>
          <p:cNvSpPr txBox="1">
            <a:spLocks/>
          </p:cNvSpPr>
          <p:nvPr/>
        </p:nvSpPr>
        <p:spPr>
          <a:xfrm>
            <a:off x="864254" y="2743830"/>
            <a:ext cx="2566906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ExtraBold"/>
              <a:buNone/>
              <a:defRPr sz="35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400" dirty="0"/>
              <a:t>Incorrect pizzas</a:t>
            </a:r>
          </a:p>
        </p:txBody>
      </p:sp>
      <p:sp>
        <p:nvSpPr>
          <p:cNvPr id="13" name="Google Shape;589;p33">
            <a:extLst>
              <a:ext uri="{FF2B5EF4-FFF2-40B4-BE49-F238E27FC236}">
                <a16:creationId xmlns:a16="http://schemas.microsoft.com/office/drawing/2014/main" id="{25B6978A-C1FE-67E5-25CF-1244A0A63A94}"/>
              </a:ext>
            </a:extLst>
          </p:cNvPr>
          <p:cNvSpPr txBox="1">
            <a:spLocks/>
          </p:cNvSpPr>
          <p:nvPr/>
        </p:nvSpPr>
        <p:spPr>
          <a:xfrm>
            <a:off x="864254" y="3105455"/>
            <a:ext cx="174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0000"/>
              </a:lnSpc>
              <a:buFont typeface="Roboto"/>
              <a:buNone/>
            </a:pPr>
            <a:r>
              <a:rPr lang="en-US" dirty="0"/>
              <a:t>Readable font </a:t>
            </a:r>
          </a:p>
        </p:txBody>
      </p:sp>
      <p:sp>
        <p:nvSpPr>
          <p:cNvPr id="14" name="Google Shape;590;p33">
            <a:extLst>
              <a:ext uri="{FF2B5EF4-FFF2-40B4-BE49-F238E27FC236}">
                <a16:creationId xmlns:a16="http://schemas.microsoft.com/office/drawing/2014/main" id="{2CA96DBC-BC2F-A51D-96EA-16154C319BCC}"/>
              </a:ext>
            </a:extLst>
          </p:cNvPr>
          <p:cNvSpPr txBox="1">
            <a:spLocks/>
          </p:cNvSpPr>
          <p:nvPr/>
        </p:nvSpPr>
        <p:spPr>
          <a:xfrm>
            <a:off x="3882963" y="2743830"/>
            <a:ext cx="2446881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ExtraBold"/>
              <a:buNone/>
              <a:defRPr sz="35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400" dirty="0"/>
              <a:t>Cold pizzas</a:t>
            </a:r>
          </a:p>
        </p:txBody>
      </p:sp>
      <p:sp>
        <p:nvSpPr>
          <p:cNvPr id="15" name="Google Shape;591;p33">
            <a:extLst>
              <a:ext uri="{FF2B5EF4-FFF2-40B4-BE49-F238E27FC236}">
                <a16:creationId xmlns:a16="http://schemas.microsoft.com/office/drawing/2014/main" id="{F966E488-434D-C2EB-0DD5-D4DF94E044B5}"/>
              </a:ext>
            </a:extLst>
          </p:cNvPr>
          <p:cNvSpPr txBox="1">
            <a:spLocks/>
          </p:cNvSpPr>
          <p:nvPr/>
        </p:nvSpPr>
        <p:spPr>
          <a:xfrm>
            <a:off x="3882964" y="3093596"/>
            <a:ext cx="174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0000"/>
              </a:lnSpc>
              <a:buFont typeface="Roboto"/>
              <a:buNone/>
            </a:pPr>
            <a:r>
              <a:rPr lang="en-US" dirty="0"/>
              <a:t>Smart oven with a timer</a:t>
            </a:r>
          </a:p>
          <a:p>
            <a:pPr marL="0" indent="0">
              <a:lnSpc>
                <a:spcPct val="100000"/>
              </a:lnSpc>
              <a:buFont typeface="Roboto"/>
              <a:buNone/>
            </a:pPr>
            <a:r>
              <a:rPr lang="en-US" dirty="0"/>
              <a:t>Orders are sorted on ID</a:t>
            </a:r>
          </a:p>
          <a:p>
            <a:pPr marL="0" indent="0">
              <a:lnSpc>
                <a:spcPct val="100000"/>
              </a:lnSpc>
              <a:buFont typeface="Roboto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5"/>
          <p:cNvGrpSpPr/>
          <p:nvPr/>
        </p:nvGrpSpPr>
        <p:grpSpPr>
          <a:xfrm>
            <a:off x="269239" y="763524"/>
            <a:ext cx="2386800" cy="2386800"/>
            <a:chOff x="269239" y="624399"/>
            <a:chExt cx="2386800" cy="2386800"/>
          </a:xfrm>
        </p:grpSpPr>
        <p:sp>
          <p:nvSpPr>
            <p:cNvPr id="211" name="Google Shape;211;p25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5"/>
          <p:cNvSpPr/>
          <p:nvPr/>
        </p:nvSpPr>
        <p:spPr>
          <a:xfrm>
            <a:off x="746539" y="1240824"/>
            <a:ext cx="1432200" cy="1432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05475" y="3075100"/>
            <a:ext cx="616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ea typeface="Calibri"/>
                <a:cs typeface="Calibri"/>
              </a:rPr>
              <a:t>Why our product?</a:t>
            </a:r>
          </a:p>
        </p:txBody>
      </p:sp>
      <p:sp>
        <p:nvSpPr>
          <p:cNvPr id="215" name="Google Shape;215;p25"/>
          <p:cNvSpPr txBox="1">
            <a:spLocks noGrp="1"/>
          </p:cNvSpPr>
          <p:nvPr>
            <p:ph type="title" idx="2"/>
          </p:nvPr>
        </p:nvSpPr>
        <p:spPr>
          <a:xfrm>
            <a:off x="730939" y="1536024"/>
            <a:ext cx="14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04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17" name="Google Shape;217;p25"/>
          <p:cNvGrpSpPr/>
          <p:nvPr/>
        </p:nvGrpSpPr>
        <p:grpSpPr>
          <a:xfrm>
            <a:off x="5117075" y="1073814"/>
            <a:ext cx="2582400" cy="289350"/>
            <a:chOff x="6967625" y="394825"/>
            <a:chExt cx="2582400" cy="289350"/>
          </a:xfrm>
        </p:grpSpPr>
        <p:sp>
          <p:nvSpPr>
            <p:cNvPr id="218" name="Google Shape;218;p25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6" name="Google Shape;246;p25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47" name="Google Shape;247;p25"/>
          <p:cNvGrpSpPr/>
          <p:nvPr/>
        </p:nvGrpSpPr>
        <p:grpSpPr>
          <a:xfrm rot="5400000">
            <a:off x="8092063" y="4120614"/>
            <a:ext cx="677400" cy="289350"/>
            <a:chOff x="7539125" y="394825"/>
            <a:chExt cx="677400" cy="289350"/>
          </a:xfrm>
        </p:grpSpPr>
        <p:sp>
          <p:nvSpPr>
            <p:cNvPr id="248" name="Google Shape;248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1457320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Basic Template by Slidesgo">
  <a:themeElements>
    <a:clrScheme name="Simple Light">
      <a:dk1>
        <a:srgbClr val="191919"/>
      </a:dk1>
      <a:lt1>
        <a:srgbClr val="F0F0F0"/>
      </a:lt1>
      <a:dk2>
        <a:srgbClr val="E7C22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177</Words>
  <Application>Microsoft Office PowerPoint</Application>
  <PresentationFormat>On-screen Show (16:9)</PresentationFormat>
  <Paragraphs>71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Roboto</vt:lpstr>
      <vt:lpstr>Playfair Display ExtraBold</vt:lpstr>
      <vt:lpstr>Bebas Neue</vt:lpstr>
      <vt:lpstr>Minimalist Business Basic Template by Slidesgo</vt:lpstr>
      <vt:lpstr>Welcome</vt:lpstr>
      <vt:lpstr>Table of contents</vt:lpstr>
      <vt:lpstr>Who are we?</vt:lpstr>
      <vt:lpstr>Infographics are always useful</vt:lpstr>
      <vt:lpstr>The problems</vt:lpstr>
      <vt:lpstr>Infographics are always useful</vt:lpstr>
      <vt:lpstr>The solutions</vt:lpstr>
      <vt:lpstr>Problems and Solutions</vt:lpstr>
      <vt:lpstr>Why our product?</vt:lpstr>
      <vt:lpstr>Simple yet modern</vt:lpstr>
      <vt:lpstr>Reflection</vt:lpstr>
      <vt:lpstr>What did we learn</vt:lpstr>
      <vt:lpstr>Any questions?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shevoK</dc:creator>
  <cp:lastModifiedBy>Badea,Claudiu C.G.</cp:lastModifiedBy>
  <cp:revision>2</cp:revision>
  <dcterms:modified xsi:type="dcterms:W3CDTF">2023-04-11T08:25:08Z</dcterms:modified>
</cp:coreProperties>
</file>