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sldIdLst>
    <p:sldId id="256" r:id="rId5"/>
  </p:sldIdLst>
  <p:sldSz cx="9072563" cy="203755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Stijl, licht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21" autoAdjust="0"/>
    <p:restoredTop sz="94660"/>
  </p:normalViewPr>
  <p:slideViewPr>
    <p:cSldViewPr snapToGrid="0">
      <p:cViewPr>
        <p:scale>
          <a:sx n="112" d="100"/>
          <a:sy n="112" d="100"/>
        </p:scale>
        <p:origin x="1914" y="-83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erhoff,Lars A.L." userId="48dc14f7-4ede-4395-8dc6-98537b117a57" providerId="ADAL" clId="{ED57F236-EC9A-4D4E-A8C5-E589845F1B56}"/>
    <pc:docChg chg="custSel modSld">
      <pc:chgData name="Veerhoff,Lars A.L." userId="48dc14f7-4ede-4395-8dc6-98537b117a57" providerId="ADAL" clId="{ED57F236-EC9A-4D4E-A8C5-E589845F1B56}" dt="2022-10-07T09:41:00.673" v="32" actId="6549"/>
      <pc:docMkLst>
        <pc:docMk/>
      </pc:docMkLst>
      <pc:sldChg chg="modSp mod">
        <pc:chgData name="Veerhoff,Lars A.L." userId="48dc14f7-4ede-4395-8dc6-98537b117a57" providerId="ADAL" clId="{ED57F236-EC9A-4D4E-A8C5-E589845F1B56}" dt="2022-10-07T09:41:00.673" v="32" actId="6549"/>
        <pc:sldMkLst>
          <pc:docMk/>
          <pc:sldMk cId="4128248805" sldId="256"/>
        </pc:sldMkLst>
        <pc:graphicFrameChg chg="modGraphic">
          <ac:chgData name="Veerhoff,Lars A.L." userId="48dc14f7-4ede-4395-8dc6-98537b117a57" providerId="ADAL" clId="{ED57F236-EC9A-4D4E-A8C5-E589845F1B56}" dt="2022-10-07T09:41:00.673" v="32" actId="6549"/>
          <ac:graphicFrameMkLst>
            <pc:docMk/>
            <pc:sldMk cId="4128248805" sldId="256"/>
            <ac:graphicFrameMk id="11" creationId="{5A8713CA-D945-5ADA-B98F-021C4BB52FA1}"/>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680442" y="3334613"/>
            <a:ext cx="7711679" cy="7093715"/>
          </a:xfrm>
        </p:spPr>
        <p:txBody>
          <a:bodyPr anchor="b"/>
          <a:lstStyle>
            <a:lvl1pPr algn="ctr">
              <a:defRPr sz="5953"/>
            </a:lvl1pPr>
          </a:lstStyle>
          <a:p>
            <a:r>
              <a:rPr lang="nl-NL"/>
              <a:t>Klik om stijl te bewerken</a:t>
            </a:r>
            <a:endParaRPr lang="en-US" dirty="0"/>
          </a:p>
        </p:txBody>
      </p:sp>
      <p:sp>
        <p:nvSpPr>
          <p:cNvPr id="3" name="Subtitle 2"/>
          <p:cNvSpPr>
            <a:spLocks noGrp="1"/>
          </p:cNvSpPr>
          <p:nvPr>
            <p:ph type="subTitle" idx="1"/>
          </p:nvPr>
        </p:nvSpPr>
        <p:spPr>
          <a:xfrm>
            <a:off x="1134071" y="10701889"/>
            <a:ext cx="6804422" cy="4919376"/>
          </a:xfrm>
        </p:spPr>
        <p:txBody>
          <a:bodyPr/>
          <a:lstStyle>
            <a:lvl1pPr marL="0" indent="0" algn="ctr">
              <a:buNone/>
              <a:defRPr sz="2381"/>
            </a:lvl1pPr>
            <a:lvl2pPr marL="453634" indent="0" algn="ctr">
              <a:buNone/>
              <a:defRPr sz="1984"/>
            </a:lvl2pPr>
            <a:lvl3pPr marL="907268" indent="0" algn="ctr">
              <a:buNone/>
              <a:defRPr sz="1786"/>
            </a:lvl3pPr>
            <a:lvl4pPr marL="1360902" indent="0" algn="ctr">
              <a:buNone/>
              <a:defRPr sz="1588"/>
            </a:lvl4pPr>
            <a:lvl5pPr marL="1814535" indent="0" algn="ctr">
              <a:buNone/>
              <a:defRPr sz="1588"/>
            </a:lvl5pPr>
            <a:lvl6pPr marL="2268169" indent="0" algn="ctr">
              <a:buNone/>
              <a:defRPr sz="1588"/>
            </a:lvl6pPr>
            <a:lvl7pPr marL="2721803" indent="0" algn="ctr">
              <a:buNone/>
              <a:defRPr sz="1588"/>
            </a:lvl7pPr>
            <a:lvl8pPr marL="3175437" indent="0" algn="ctr">
              <a:buNone/>
              <a:defRPr sz="1588"/>
            </a:lvl8pPr>
            <a:lvl9pPr marL="3629071" indent="0" algn="ctr">
              <a:buNone/>
              <a:defRPr sz="1588"/>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B05DD715-9A8E-4DDD-9901-2CA7265DC705}" type="datetimeFigureOut">
              <a:rPr lang="nl-NL" smtClean="0"/>
              <a:t>23-3-2023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9C50B4E-AF06-4DB0-9233-6C47594EA191}" type="slidenum">
              <a:rPr lang="nl-NL" smtClean="0"/>
              <a:t>‹#›</a:t>
            </a:fld>
            <a:endParaRPr lang="nl-NL"/>
          </a:p>
        </p:txBody>
      </p:sp>
    </p:spTree>
    <p:extLst>
      <p:ext uri="{BB962C8B-B14F-4D97-AF65-F5344CB8AC3E}">
        <p14:creationId xmlns:p14="http://schemas.microsoft.com/office/powerpoint/2010/main" val="2529115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B05DD715-9A8E-4DDD-9901-2CA7265DC705}" type="datetimeFigureOut">
              <a:rPr lang="nl-NL" smtClean="0"/>
              <a:t>23-3-2023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9C50B4E-AF06-4DB0-9233-6C47594EA191}" type="slidenum">
              <a:rPr lang="nl-NL" smtClean="0"/>
              <a:t>‹#›</a:t>
            </a:fld>
            <a:endParaRPr lang="nl-NL"/>
          </a:p>
        </p:txBody>
      </p:sp>
    </p:spTree>
    <p:extLst>
      <p:ext uri="{BB962C8B-B14F-4D97-AF65-F5344CB8AC3E}">
        <p14:creationId xmlns:p14="http://schemas.microsoft.com/office/powerpoint/2010/main" val="85959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2554" y="1084810"/>
            <a:ext cx="1956271" cy="17267348"/>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623739" y="1084810"/>
            <a:ext cx="5755407" cy="1726734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B05DD715-9A8E-4DDD-9901-2CA7265DC705}" type="datetimeFigureOut">
              <a:rPr lang="nl-NL" smtClean="0"/>
              <a:t>23-3-2023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9C50B4E-AF06-4DB0-9233-6C47594EA191}" type="slidenum">
              <a:rPr lang="nl-NL" smtClean="0"/>
              <a:t>‹#›</a:t>
            </a:fld>
            <a:endParaRPr lang="nl-NL"/>
          </a:p>
        </p:txBody>
      </p:sp>
    </p:spTree>
    <p:extLst>
      <p:ext uri="{BB962C8B-B14F-4D97-AF65-F5344CB8AC3E}">
        <p14:creationId xmlns:p14="http://schemas.microsoft.com/office/powerpoint/2010/main" val="207554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B05DD715-9A8E-4DDD-9901-2CA7265DC705}" type="datetimeFigureOut">
              <a:rPr lang="nl-NL" smtClean="0"/>
              <a:t>23-3-2023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9C50B4E-AF06-4DB0-9233-6C47594EA191}" type="slidenum">
              <a:rPr lang="nl-NL" smtClean="0"/>
              <a:t>‹#›</a:t>
            </a:fld>
            <a:endParaRPr lang="nl-NL"/>
          </a:p>
        </p:txBody>
      </p:sp>
    </p:spTree>
    <p:extLst>
      <p:ext uri="{BB962C8B-B14F-4D97-AF65-F5344CB8AC3E}">
        <p14:creationId xmlns:p14="http://schemas.microsoft.com/office/powerpoint/2010/main" val="3666042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19014" y="5079747"/>
            <a:ext cx="7825086" cy="8475667"/>
          </a:xfrm>
        </p:spPr>
        <p:txBody>
          <a:bodyPr anchor="b"/>
          <a:lstStyle>
            <a:lvl1pPr>
              <a:defRPr sz="5953"/>
            </a:lvl1pPr>
          </a:lstStyle>
          <a:p>
            <a:r>
              <a:rPr lang="nl-NL"/>
              <a:t>Klik om stijl te bewerken</a:t>
            </a:r>
            <a:endParaRPr lang="en-US" dirty="0"/>
          </a:p>
        </p:txBody>
      </p:sp>
      <p:sp>
        <p:nvSpPr>
          <p:cNvPr id="3" name="Text Placeholder 2"/>
          <p:cNvSpPr>
            <a:spLocks noGrp="1"/>
          </p:cNvSpPr>
          <p:nvPr>
            <p:ph type="body" idx="1"/>
          </p:nvPr>
        </p:nvSpPr>
        <p:spPr>
          <a:xfrm>
            <a:off x="619014" y="13635597"/>
            <a:ext cx="7825086" cy="4457153"/>
          </a:xfrm>
        </p:spPr>
        <p:txBody>
          <a:bodyPr/>
          <a:lstStyle>
            <a:lvl1pPr marL="0" indent="0">
              <a:buNone/>
              <a:defRPr sz="2381">
                <a:solidFill>
                  <a:schemeClr val="tx1"/>
                </a:solidFill>
              </a:defRPr>
            </a:lvl1pPr>
            <a:lvl2pPr marL="453634" indent="0">
              <a:buNone/>
              <a:defRPr sz="1984">
                <a:solidFill>
                  <a:schemeClr val="tx1">
                    <a:tint val="75000"/>
                  </a:schemeClr>
                </a:solidFill>
              </a:defRPr>
            </a:lvl2pPr>
            <a:lvl3pPr marL="907268" indent="0">
              <a:buNone/>
              <a:defRPr sz="1786">
                <a:solidFill>
                  <a:schemeClr val="tx1">
                    <a:tint val="75000"/>
                  </a:schemeClr>
                </a:solidFill>
              </a:defRPr>
            </a:lvl3pPr>
            <a:lvl4pPr marL="1360902" indent="0">
              <a:buNone/>
              <a:defRPr sz="1588">
                <a:solidFill>
                  <a:schemeClr val="tx1">
                    <a:tint val="75000"/>
                  </a:schemeClr>
                </a:solidFill>
              </a:defRPr>
            </a:lvl4pPr>
            <a:lvl5pPr marL="1814535" indent="0">
              <a:buNone/>
              <a:defRPr sz="1588">
                <a:solidFill>
                  <a:schemeClr val="tx1">
                    <a:tint val="75000"/>
                  </a:schemeClr>
                </a:solidFill>
              </a:defRPr>
            </a:lvl5pPr>
            <a:lvl6pPr marL="2268169" indent="0">
              <a:buNone/>
              <a:defRPr sz="1588">
                <a:solidFill>
                  <a:schemeClr val="tx1">
                    <a:tint val="75000"/>
                  </a:schemeClr>
                </a:solidFill>
              </a:defRPr>
            </a:lvl6pPr>
            <a:lvl7pPr marL="2721803" indent="0">
              <a:buNone/>
              <a:defRPr sz="1588">
                <a:solidFill>
                  <a:schemeClr val="tx1">
                    <a:tint val="75000"/>
                  </a:schemeClr>
                </a:solidFill>
              </a:defRPr>
            </a:lvl7pPr>
            <a:lvl8pPr marL="3175437" indent="0">
              <a:buNone/>
              <a:defRPr sz="1588">
                <a:solidFill>
                  <a:schemeClr val="tx1">
                    <a:tint val="75000"/>
                  </a:schemeClr>
                </a:solidFill>
              </a:defRPr>
            </a:lvl8pPr>
            <a:lvl9pPr marL="3629071" indent="0">
              <a:buNone/>
              <a:defRPr sz="1588">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B05DD715-9A8E-4DDD-9901-2CA7265DC705}" type="datetimeFigureOut">
              <a:rPr lang="nl-NL" smtClean="0"/>
              <a:t>23-3-2023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9C50B4E-AF06-4DB0-9233-6C47594EA191}" type="slidenum">
              <a:rPr lang="nl-NL" smtClean="0"/>
              <a:t>‹#›</a:t>
            </a:fld>
            <a:endParaRPr lang="nl-NL"/>
          </a:p>
        </p:txBody>
      </p:sp>
    </p:spTree>
    <p:extLst>
      <p:ext uri="{BB962C8B-B14F-4D97-AF65-F5344CB8AC3E}">
        <p14:creationId xmlns:p14="http://schemas.microsoft.com/office/powerpoint/2010/main" val="1620138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623739" y="5424050"/>
            <a:ext cx="3855839" cy="1292810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4592985" y="5424050"/>
            <a:ext cx="3855839" cy="1292810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B05DD715-9A8E-4DDD-9901-2CA7265DC705}" type="datetimeFigureOut">
              <a:rPr lang="nl-NL" smtClean="0"/>
              <a:t>23-3-2023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89C50B4E-AF06-4DB0-9233-6C47594EA191}" type="slidenum">
              <a:rPr lang="nl-NL" smtClean="0"/>
              <a:t>‹#›</a:t>
            </a:fld>
            <a:endParaRPr lang="nl-NL"/>
          </a:p>
        </p:txBody>
      </p:sp>
    </p:spTree>
    <p:extLst>
      <p:ext uri="{BB962C8B-B14F-4D97-AF65-F5344CB8AC3E}">
        <p14:creationId xmlns:p14="http://schemas.microsoft.com/office/powerpoint/2010/main" val="763728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624920" y="1084814"/>
            <a:ext cx="7825086" cy="3938334"/>
          </a:xfrm>
        </p:spPr>
        <p:txBody>
          <a:bodyPr/>
          <a:lstStyle/>
          <a:p>
            <a:r>
              <a:rPr lang="nl-NL"/>
              <a:t>Klik om stijl te bewerken</a:t>
            </a:r>
            <a:endParaRPr lang="en-US" dirty="0"/>
          </a:p>
        </p:txBody>
      </p:sp>
      <p:sp>
        <p:nvSpPr>
          <p:cNvPr id="3" name="Text Placeholder 2"/>
          <p:cNvSpPr>
            <a:spLocks noGrp="1"/>
          </p:cNvSpPr>
          <p:nvPr>
            <p:ph type="body" idx="1"/>
          </p:nvPr>
        </p:nvSpPr>
        <p:spPr>
          <a:xfrm>
            <a:off x="624921" y="4994844"/>
            <a:ext cx="3838119" cy="2447896"/>
          </a:xfrm>
        </p:spPr>
        <p:txBody>
          <a:bodyPr anchor="b"/>
          <a:lstStyle>
            <a:lvl1pPr marL="0" indent="0">
              <a:buNone/>
              <a:defRPr sz="2381" b="1"/>
            </a:lvl1pPr>
            <a:lvl2pPr marL="453634" indent="0">
              <a:buNone/>
              <a:defRPr sz="1984" b="1"/>
            </a:lvl2pPr>
            <a:lvl3pPr marL="907268" indent="0">
              <a:buNone/>
              <a:defRPr sz="1786" b="1"/>
            </a:lvl3pPr>
            <a:lvl4pPr marL="1360902" indent="0">
              <a:buNone/>
              <a:defRPr sz="1588" b="1"/>
            </a:lvl4pPr>
            <a:lvl5pPr marL="1814535" indent="0">
              <a:buNone/>
              <a:defRPr sz="1588" b="1"/>
            </a:lvl5pPr>
            <a:lvl6pPr marL="2268169" indent="0">
              <a:buNone/>
              <a:defRPr sz="1588" b="1"/>
            </a:lvl6pPr>
            <a:lvl7pPr marL="2721803" indent="0">
              <a:buNone/>
              <a:defRPr sz="1588" b="1"/>
            </a:lvl7pPr>
            <a:lvl8pPr marL="3175437" indent="0">
              <a:buNone/>
              <a:defRPr sz="1588" b="1"/>
            </a:lvl8pPr>
            <a:lvl9pPr marL="3629071" indent="0">
              <a:buNone/>
              <a:defRPr sz="1588" b="1"/>
            </a:lvl9pPr>
          </a:lstStyle>
          <a:p>
            <a:pPr lvl="0"/>
            <a:r>
              <a:rPr lang="nl-NL"/>
              <a:t>Klikken om de tekststijl van het model te bewerken</a:t>
            </a:r>
          </a:p>
        </p:txBody>
      </p:sp>
      <p:sp>
        <p:nvSpPr>
          <p:cNvPr id="4" name="Content Placeholder 3"/>
          <p:cNvSpPr>
            <a:spLocks noGrp="1"/>
          </p:cNvSpPr>
          <p:nvPr>
            <p:ph sz="half" idx="2"/>
          </p:nvPr>
        </p:nvSpPr>
        <p:spPr>
          <a:xfrm>
            <a:off x="624921" y="7442740"/>
            <a:ext cx="3838119" cy="1094715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4592986" y="4994844"/>
            <a:ext cx="3857021" cy="2447896"/>
          </a:xfrm>
        </p:spPr>
        <p:txBody>
          <a:bodyPr anchor="b"/>
          <a:lstStyle>
            <a:lvl1pPr marL="0" indent="0">
              <a:buNone/>
              <a:defRPr sz="2381" b="1"/>
            </a:lvl1pPr>
            <a:lvl2pPr marL="453634" indent="0">
              <a:buNone/>
              <a:defRPr sz="1984" b="1"/>
            </a:lvl2pPr>
            <a:lvl3pPr marL="907268" indent="0">
              <a:buNone/>
              <a:defRPr sz="1786" b="1"/>
            </a:lvl3pPr>
            <a:lvl4pPr marL="1360902" indent="0">
              <a:buNone/>
              <a:defRPr sz="1588" b="1"/>
            </a:lvl4pPr>
            <a:lvl5pPr marL="1814535" indent="0">
              <a:buNone/>
              <a:defRPr sz="1588" b="1"/>
            </a:lvl5pPr>
            <a:lvl6pPr marL="2268169" indent="0">
              <a:buNone/>
              <a:defRPr sz="1588" b="1"/>
            </a:lvl6pPr>
            <a:lvl7pPr marL="2721803" indent="0">
              <a:buNone/>
              <a:defRPr sz="1588" b="1"/>
            </a:lvl7pPr>
            <a:lvl8pPr marL="3175437" indent="0">
              <a:buNone/>
              <a:defRPr sz="1588" b="1"/>
            </a:lvl8pPr>
            <a:lvl9pPr marL="3629071" indent="0">
              <a:buNone/>
              <a:defRPr sz="1588" b="1"/>
            </a:lvl9pPr>
          </a:lstStyle>
          <a:p>
            <a:pPr lvl="0"/>
            <a:r>
              <a:rPr lang="nl-NL"/>
              <a:t>Klikken om de tekststijl van het model te bewerken</a:t>
            </a:r>
          </a:p>
        </p:txBody>
      </p:sp>
      <p:sp>
        <p:nvSpPr>
          <p:cNvPr id="6" name="Content Placeholder 5"/>
          <p:cNvSpPr>
            <a:spLocks noGrp="1"/>
          </p:cNvSpPr>
          <p:nvPr>
            <p:ph sz="quarter" idx="4"/>
          </p:nvPr>
        </p:nvSpPr>
        <p:spPr>
          <a:xfrm>
            <a:off x="4592986" y="7442740"/>
            <a:ext cx="3857021" cy="10947150"/>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B05DD715-9A8E-4DDD-9901-2CA7265DC705}" type="datetimeFigureOut">
              <a:rPr lang="nl-NL" smtClean="0"/>
              <a:t>23-3-2023</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89C50B4E-AF06-4DB0-9233-6C47594EA191}" type="slidenum">
              <a:rPr lang="nl-NL" smtClean="0"/>
              <a:t>‹#›</a:t>
            </a:fld>
            <a:endParaRPr lang="nl-NL"/>
          </a:p>
        </p:txBody>
      </p:sp>
    </p:spTree>
    <p:extLst>
      <p:ext uri="{BB962C8B-B14F-4D97-AF65-F5344CB8AC3E}">
        <p14:creationId xmlns:p14="http://schemas.microsoft.com/office/powerpoint/2010/main" val="1408042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B05DD715-9A8E-4DDD-9901-2CA7265DC705}" type="datetimeFigureOut">
              <a:rPr lang="nl-NL" smtClean="0"/>
              <a:t>23-3-2023</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89C50B4E-AF06-4DB0-9233-6C47594EA191}" type="slidenum">
              <a:rPr lang="nl-NL" smtClean="0"/>
              <a:t>‹#›</a:t>
            </a:fld>
            <a:endParaRPr lang="nl-NL"/>
          </a:p>
        </p:txBody>
      </p:sp>
    </p:spTree>
    <p:extLst>
      <p:ext uri="{BB962C8B-B14F-4D97-AF65-F5344CB8AC3E}">
        <p14:creationId xmlns:p14="http://schemas.microsoft.com/office/powerpoint/2010/main" val="3602802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5DD715-9A8E-4DDD-9901-2CA7265DC705}" type="datetimeFigureOut">
              <a:rPr lang="nl-NL" smtClean="0"/>
              <a:t>23-3-2023</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89C50B4E-AF06-4DB0-9233-6C47594EA191}" type="slidenum">
              <a:rPr lang="nl-NL" smtClean="0"/>
              <a:t>‹#›</a:t>
            </a:fld>
            <a:endParaRPr lang="nl-NL"/>
          </a:p>
        </p:txBody>
      </p:sp>
    </p:spTree>
    <p:extLst>
      <p:ext uri="{BB962C8B-B14F-4D97-AF65-F5344CB8AC3E}">
        <p14:creationId xmlns:p14="http://schemas.microsoft.com/office/powerpoint/2010/main" val="3264347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24920" y="1358371"/>
            <a:ext cx="2926138" cy="4754298"/>
          </a:xfrm>
        </p:spPr>
        <p:txBody>
          <a:bodyPr anchor="b"/>
          <a:lstStyle>
            <a:lvl1pPr>
              <a:defRPr sz="3175"/>
            </a:lvl1pPr>
          </a:lstStyle>
          <a:p>
            <a:r>
              <a:rPr lang="nl-NL"/>
              <a:t>Klik om stijl te bewerken</a:t>
            </a:r>
            <a:endParaRPr lang="en-US" dirty="0"/>
          </a:p>
        </p:txBody>
      </p:sp>
      <p:sp>
        <p:nvSpPr>
          <p:cNvPr id="3" name="Content Placeholder 2"/>
          <p:cNvSpPr>
            <a:spLocks noGrp="1"/>
          </p:cNvSpPr>
          <p:nvPr>
            <p:ph idx="1"/>
          </p:nvPr>
        </p:nvSpPr>
        <p:spPr>
          <a:xfrm>
            <a:off x="3857021" y="2933708"/>
            <a:ext cx="4592985" cy="14479856"/>
          </a:xfrm>
        </p:spPr>
        <p:txBody>
          <a:bodyPr/>
          <a:lstStyle>
            <a:lvl1pPr>
              <a:defRPr sz="3175"/>
            </a:lvl1pPr>
            <a:lvl2pPr>
              <a:defRPr sz="2778"/>
            </a:lvl2pPr>
            <a:lvl3pPr>
              <a:defRPr sz="2381"/>
            </a:lvl3pPr>
            <a:lvl4pPr>
              <a:defRPr sz="1984"/>
            </a:lvl4pPr>
            <a:lvl5pPr>
              <a:defRPr sz="1984"/>
            </a:lvl5pPr>
            <a:lvl6pPr>
              <a:defRPr sz="1984"/>
            </a:lvl6pPr>
            <a:lvl7pPr>
              <a:defRPr sz="1984"/>
            </a:lvl7pPr>
            <a:lvl8pPr>
              <a:defRPr sz="1984"/>
            </a:lvl8pPr>
            <a:lvl9pPr>
              <a:defRPr sz="1984"/>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624920" y="6112669"/>
            <a:ext cx="2926138" cy="11324475"/>
          </a:xfrm>
        </p:spPr>
        <p:txBody>
          <a:bodyPr/>
          <a:lstStyle>
            <a:lvl1pPr marL="0" indent="0">
              <a:buNone/>
              <a:defRPr sz="1588"/>
            </a:lvl1pPr>
            <a:lvl2pPr marL="453634" indent="0">
              <a:buNone/>
              <a:defRPr sz="1389"/>
            </a:lvl2pPr>
            <a:lvl3pPr marL="907268" indent="0">
              <a:buNone/>
              <a:defRPr sz="1191"/>
            </a:lvl3pPr>
            <a:lvl4pPr marL="1360902" indent="0">
              <a:buNone/>
              <a:defRPr sz="992"/>
            </a:lvl4pPr>
            <a:lvl5pPr marL="1814535" indent="0">
              <a:buNone/>
              <a:defRPr sz="992"/>
            </a:lvl5pPr>
            <a:lvl6pPr marL="2268169" indent="0">
              <a:buNone/>
              <a:defRPr sz="992"/>
            </a:lvl6pPr>
            <a:lvl7pPr marL="2721803" indent="0">
              <a:buNone/>
              <a:defRPr sz="992"/>
            </a:lvl7pPr>
            <a:lvl8pPr marL="3175437" indent="0">
              <a:buNone/>
              <a:defRPr sz="992"/>
            </a:lvl8pPr>
            <a:lvl9pPr marL="3629071" indent="0">
              <a:buNone/>
              <a:defRPr sz="992"/>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B05DD715-9A8E-4DDD-9901-2CA7265DC705}" type="datetimeFigureOut">
              <a:rPr lang="nl-NL" smtClean="0"/>
              <a:t>23-3-2023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89C50B4E-AF06-4DB0-9233-6C47594EA191}" type="slidenum">
              <a:rPr lang="nl-NL" smtClean="0"/>
              <a:t>‹#›</a:t>
            </a:fld>
            <a:endParaRPr lang="nl-NL"/>
          </a:p>
        </p:txBody>
      </p:sp>
    </p:spTree>
    <p:extLst>
      <p:ext uri="{BB962C8B-B14F-4D97-AF65-F5344CB8AC3E}">
        <p14:creationId xmlns:p14="http://schemas.microsoft.com/office/powerpoint/2010/main" val="207078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24920" y="1358371"/>
            <a:ext cx="2926138" cy="4754298"/>
          </a:xfrm>
        </p:spPr>
        <p:txBody>
          <a:bodyPr anchor="b"/>
          <a:lstStyle>
            <a:lvl1pPr>
              <a:defRPr sz="3175"/>
            </a:lvl1pPr>
          </a:lstStyle>
          <a:p>
            <a:r>
              <a:rPr lang="nl-NL"/>
              <a:t>Klik om stijl te bewerken</a:t>
            </a:r>
            <a:endParaRPr lang="en-US" dirty="0"/>
          </a:p>
        </p:txBody>
      </p:sp>
      <p:sp>
        <p:nvSpPr>
          <p:cNvPr id="3" name="Picture Placeholder 2"/>
          <p:cNvSpPr>
            <a:spLocks noGrp="1" noChangeAspect="1"/>
          </p:cNvSpPr>
          <p:nvPr>
            <p:ph type="pic" idx="1"/>
          </p:nvPr>
        </p:nvSpPr>
        <p:spPr>
          <a:xfrm>
            <a:off x="3857021" y="2933708"/>
            <a:ext cx="4592985" cy="14479856"/>
          </a:xfrm>
        </p:spPr>
        <p:txBody>
          <a:bodyPr anchor="t"/>
          <a:lstStyle>
            <a:lvl1pPr marL="0" indent="0">
              <a:buNone/>
              <a:defRPr sz="3175"/>
            </a:lvl1pPr>
            <a:lvl2pPr marL="453634" indent="0">
              <a:buNone/>
              <a:defRPr sz="2778"/>
            </a:lvl2pPr>
            <a:lvl3pPr marL="907268" indent="0">
              <a:buNone/>
              <a:defRPr sz="2381"/>
            </a:lvl3pPr>
            <a:lvl4pPr marL="1360902" indent="0">
              <a:buNone/>
              <a:defRPr sz="1984"/>
            </a:lvl4pPr>
            <a:lvl5pPr marL="1814535" indent="0">
              <a:buNone/>
              <a:defRPr sz="1984"/>
            </a:lvl5pPr>
            <a:lvl6pPr marL="2268169" indent="0">
              <a:buNone/>
              <a:defRPr sz="1984"/>
            </a:lvl6pPr>
            <a:lvl7pPr marL="2721803" indent="0">
              <a:buNone/>
              <a:defRPr sz="1984"/>
            </a:lvl7pPr>
            <a:lvl8pPr marL="3175437" indent="0">
              <a:buNone/>
              <a:defRPr sz="1984"/>
            </a:lvl8pPr>
            <a:lvl9pPr marL="3629071" indent="0">
              <a:buNone/>
              <a:defRPr sz="1984"/>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24920" y="6112669"/>
            <a:ext cx="2926138" cy="11324475"/>
          </a:xfrm>
        </p:spPr>
        <p:txBody>
          <a:bodyPr/>
          <a:lstStyle>
            <a:lvl1pPr marL="0" indent="0">
              <a:buNone/>
              <a:defRPr sz="1588"/>
            </a:lvl1pPr>
            <a:lvl2pPr marL="453634" indent="0">
              <a:buNone/>
              <a:defRPr sz="1389"/>
            </a:lvl2pPr>
            <a:lvl3pPr marL="907268" indent="0">
              <a:buNone/>
              <a:defRPr sz="1191"/>
            </a:lvl3pPr>
            <a:lvl4pPr marL="1360902" indent="0">
              <a:buNone/>
              <a:defRPr sz="992"/>
            </a:lvl4pPr>
            <a:lvl5pPr marL="1814535" indent="0">
              <a:buNone/>
              <a:defRPr sz="992"/>
            </a:lvl5pPr>
            <a:lvl6pPr marL="2268169" indent="0">
              <a:buNone/>
              <a:defRPr sz="992"/>
            </a:lvl6pPr>
            <a:lvl7pPr marL="2721803" indent="0">
              <a:buNone/>
              <a:defRPr sz="992"/>
            </a:lvl7pPr>
            <a:lvl8pPr marL="3175437" indent="0">
              <a:buNone/>
              <a:defRPr sz="992"/>
            </a:lvl8pPr>
            <a:lvl9pPr marL="3629071" indent="0">
              <a:buNone/>
              <a:defRPr sz="992"/>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B05DD715-9A8E-4DDD-9901-2CA7265DC705}" type="datetimeFigureOut">
              <a:rPr lang="nl-NL" smtClean="0"/>
              <a:t>23-3-2023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89C50B4E-AF06-4DB0-9233-6C47594EA191}" type="slidenum">
              <a:rPr lang="nl-NL" smtClean="0"/>
              <a:t>‹#›</a:t>
            </a:fld>
            <a:endParaRPr lang="nl-NL"/>
          </a:p>
        </p:txBody>
      </p:sp>
    </p:spTree>
    <p:extLst>
      <p:ext uri="{BB962C8B-B14F-4D97-AF65-F5344CB8AC3E}">
        <p14:creationId xmlns:p14="http://schemas.microsoft.com/office/powerpoint/2010/main" val="3667979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739" y="1084814"/>
            <a:ext cx="7825086" cy="3938334"/>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623739" y="5424050"/>
            <a:ext cx="7825086" cy="1292810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623739" y="18885133"/>
            <a:ext cx="2041327" cy="1084810"/>
          </a:xfrm>
          <a:prstGeom prst="rect">
            <a:avLst/>
          </a:prstGeom>
        </p:spPr>
        <p:txBody>
          <a:bodyPr vert="horz" lIns="91440" tIns="45720" rIns="91440" bIns="45720" rtlCol="0" anchor="ctr"/>
          <a:lstStyle>
            <a:lvl1pPr algn="l">
              <a:defRPr sz="1191">
                <a:solidFill>
                  <a:schemeClr val="tx1">
                    <a:tint val="75000"/>
                  </a:schemeClr>
                </a:solidFill>
              </a:defRPr>
            </a:lvl1pPr>
          </a:lstStyle>
          <a:p>
            <a:fld id="{B05DD715-9A8E-4DDD-9901-2CA7265DC705}" type="datetimeFigureOut">
              <a:rPr lang="nl-NL" smtClean="0"/>
              <a:t>23-3-2023</a:t>
            </a:fld>
            <a:endParaRPr lang="nl-NL"/>
          </a:p>
        </p:txBody>
      </p:sp>
      <p:sp>
        <p:nvSpPr>
          <p:cNvPr id="5" name="Footer Placeholder 4"/>
          <p:cNvSpPr>
            <a:spLocks noGrp="1"/>
          </p:cNvSpPr>
          <p:nvPr>
            <p:ph type="ftr" sz="quarter" idx="3"/>
          </p:nvPr>
        </p:nvSpPr>
        <p:spPr>
          <a:xfrm>
            <a:off x="3005287" y="18885133"/>
            <a:ext cx="3061990" cy="1084810"/>
          </a:xfrm>
          <a:prstGeom prst="rect">
            <a:avLst/>
          </a:prstGeom>
        </p:spPr>
        <p:txBody>
          <a:bodyPr vert="horz" lIns="91440" tIns="45720" rIns="91440" bIns="45720" rtlCol="0" anchor="ctr"/>
          <a:lstStyle>
            <a:lvl1pPr algn="ctr">
              <a:defRPr sz="1191">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6407497" y="18885133"/>
            <a:ext cx="2041327" cy="1084810"/>
          </a:xfrm>
          <a:prstGeom prst="rect">
            <a:avLst/>
          </a:prstGeom>
        </p:spPr>
        <p:txBody>
          <a:bodyPr vert="horz" lIns="91440" tIns="45720" rIns="91440" bIns="45720" rtlCol="0" anchor="ctr"/>
          <a:lstStyle>
            <a:lvl1pPr algn="r">
              <a:defRPr sz="1191">
                <a:solidFill>
                  <a:schemeClr val="tx1">
                    <a:tint val="75000"/>
                  </a:schemeClr>
                </a:solidFill>
              </a:defRPr>
            </a:lvl1pPr>
          </a:lstStyle>
          <a:p>
            <a:fld id="{89C50B4E-AF06-4DB0-9233-6C47594EA191}" type="slidenum">
              <a:rPr lang="nl-NL" smtClean="0"/>
              <a:t>‹#›</a:t>
            </a:fld>
            <a:endParaRPr lang="nl-NL"/>
          </a:p>
        </p:txBody>
      </p:sp>
    </p:spTree>
    <p:extLst>
      <p:ext uri="{BB962C8B-B14F-4D97-AF65-F5344CB8AC3E}">
        <p14:creationId xmlns:p14="http://schemas.microsoft.com/office/powerpoint/2010/main" val="167022228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07268" rtl="0" eaLnBrk="1" latinLnBrk="0" hangingPunct="1">
        <a:lnSpc>
          <a:spcPct val="90000"/>
        </a:lnSpc>
        <a:spcBef>
          <a:spcPct val="0"/>
        </a:spcBef>
        <a:buNone/>
        <a:defRPr sz="4366" kern="1200">
          <a:solidFill>
            <a:schemeClr val="tx1"/>
          </a:solidFill>
          <a:latin typeface="+mj-lt"/>
          <a:ea typeface="+mj-ea"/>
          <a:cs typeface="+mj-cs"/>
        </a:defRPr>
      </a:lvl1pPr>
    </p:titleStyle>
    <p:bodyStyle>
      <a:lvl1pPr marL="226817" indent="-226817" algn="l" defTabSz="907268" rtl="0" eaLnBrk="1" latinLnBrk="0" hangingPunct="1">
        <a:lnSpc>
          <a:spcPct val="90000"/>
        </a:lnSpc>
        <a:spcBef>
          <a:spcPts val="992"/>
        </a:spcBef>
        <a:buFont typeface="Arial" panose="020B0604020202020204" pitchFamily="34" charset="0"/>
        <a:buChar char="•"/>
        <a:defRPr sz="2778" kern="1200">
          <a:solidFill>
            <a:schemeClr val="tx1"/>
          </a:solidFill>
          <a:latin typeface="+mn-lt"/>
          <a:ea typeface="+mn-ea"/>
          <a:cs typeface="+mn-cs"/>
        </a:defRPr>
      </a:lvl1pPr>
      <a:lvl2pPr marL="680451" indent="-226817" algn="l" defTabSz="907268" rtl="0" eaLnBrk="1" latinLnBrk="0" hangingPunct="1">
        <a:lnSpc>
          <a:spcPct val="90000"/>
        </a:lnSpc>
        <a:spcBef>
          <a:spcPts val="496"/>
        </a:spcBef>
        <a:buFont typeface="Arial" panose="020B0604020202020204" pitchFamily="34" charset="0"/>
        <a:buChar char="•"/>
        <a:defRPr sz="2381" kern="1200">
          <a:solidFill>
            <a:schemeClr val="tx1"/>
          </a:solidFill>
          <a:latin typeface="+mn-lt"/>
          <a:ea typeface="+mn-ea"/>
          <a:cs typeface="+mn-cs"/>
        </a:defRPr>
      </a:lvl2pPr>
      <a:lvl3pPr marL="1134085" indent="-226817" algn="l" defTabSz="907268" rtl="0" eaLnBrk="1" latinLnBrk="0" hangingPunct="1">
        <a:lnSpc>
          <a:spcPct val="90000"/>
        </a:lnSpc>
        <a:spcBef>
          <a:spcPts val="496"/>
        </a:spcBef>
        <a:buFont typeface="Arial" panose="020B0604020202020204" pitchFamily="34" charset="0"/>
        <a:buChar char="•"/>
        <a:defRPr sz="1984" kern="1200">
          <a:solidFill>
            <a:schemeClr val="tx1"/>
          </a:solidFill>
          <a:latin typeface="+mn-lt"/>
          <a:ea typeface="+mn-ea"/>
          <a:cs typeface="+mn-cs"/>
        </a:defRPr>
      </a:lvl3pPr>
      <a:lvl4pPr marL="1587718" indent="-226817" algn="l" defTabSz="907268" rtl="0" eaLnBrk="1" latinLnBrk="0" hangingPunct="1">
        <a:lnSpc>
          <a:spcPct val="90000"/>
        </a:lnSpc>
        <a:spcBef>
          <a:spcPts val="496"/>
        </a:spcBef>
        <a:buFont typeface="Arial" panose="020B0604020202020204" pitchFamily="34" charset="0"/>
        <a:buChar char="•"/>
        <a:defRPr sz="1786" kern="1200">
          <a:solidFill>
            <a:schemeClr val="tx1"/>
          </a:solidFill>
          <a:latin typeface="+mn-lt"/>
          <a:ea typeface="+mn-ea"/>
          <a:cs typeface="+mn-cs"/>
        </a:defRPr>
      </a:lvl4pPr>
      <a:lvl5pPr marL="2041352" indent="-226817" algn="l" defTabSz="907268" rtl="0" eaLnBrk="1" latinLnBrk="0" hangingPunct="1">
        <a:lnSpc>
          <a:spcPct val="90000"/>
        </a:lnSpc>
        <a:spcBef>
          <a:spcPts val="496"/>
        </a:spcBef>
        <a:buFont typeface="Arial" panose="020B0604020202020204" pitchFamily="34" charset="0"/>
        <a:buChar char="•"/>
        <a:defRPr sz="1786" kern="1200">
          <a:solidFill>
            <a:schemeClr val="tx1"/>
          </a:solidFill>
          <a:latin typeface="+mn-lt"/>
          <a:ea typeface="+mn-ea"/>
          <a:cs typeface="+mn-cs"/>
        </a:defRPr>
      </a:lvl5pPr>
      <a:lvl6pPr marL="2494986" indent="-226817" algn="l" defTabSz="907268" rtl="0" eaLnBrk="1" latinLnBrk="0" hangingPunct="1">
        <a:lnSpc>
          <a:spcPct val="90000"/>
        </a:lnSpc>
        <a:spcBef>
          <a:spcPts val="496"/>
        </a:spcBef>
        <a:buFont typeface="Arial" panose="020B0604020202020204" pitchFamily="34" charset="0"/>
        <a:buChar char="•"/>
        <a:defRPr sz="1786" kern="1200">
          <a:solidFill>
            <a:schemeClr val="tx1"/>
          </a:solidFill>
          <a:latin typeface="+mn-lt"/>
          <a:ea typeface="+mn-ea"/>
          <a:cs typeface="+mn-cs"/>
        </a:defRPr>
      </a:lvl6pPr>
      <a:lvl7pPr marL="2948620" indent="-226817" algn="l" defTabSz="907268" rtl="0" eaLnBrk="1" latinLnBrk="0" hangingPunct="1">
        <a:lnSpc>
          <a:spcPct val="90000"/>
        </a:lnSpc>
        <a:spcBef>
          <a:spcPts val="496"/>
        </a:spcBef>
        <a:buFont typeface="Arial" panose="020B0604020202020204" pitchFamily="34" charset="0"/>
        <a:buChar char="•"/>
        <a:defRPr sz="1786" kern="1200">
          <a:solidFill>
            <a:schemeClr val="tx1"/>
          </a:solidFill>
          <a:latin typeface="+mn-lt"/>
          <a:ea typeface="+mn-ea"/>
          <a:cs typeface="+mn-cs"/>
        </a:defRPr>
      </a:lvl7pPr>
      <a:lvl8pPr marL="3402254" indent="-226817" algn="l" defTabSz="907268" rtl="0" eaLnBrk="1" latinLnBrk="0" hangingPunct="1">
        <a:lnSpc>
          <a:spcPct val="90000"/>
        </a:lnSpc>
        <a:spcBef>
          <a:spcPts val="496"/>
        </a:spcBef>
        <a:buFont typeface="Arial" panose="020B0604020202020204" pitchFamily="34" charset="0"/>
        <a:buChar char="•"/>
        <a:defRPr sz="1786" kern="1200">
          <a:solidFill>
            <a:schemeClr val="tx1"/>
          </a:solidFill>
          <a:latin typeface="+mn-lt"/>
          <a:ea typeface="+mn-ea"/>
          <a:cs typeface="+mn-cs"/>
        </a:defRPr>
      </a:lvl8pPr>
      <a:lvl9pPr marL="3855888" indent="-226817" algn="l" defTabSz="907268" rtl="0" eaLnBrk="1" latinLnBrk="0" hangingPunct="1">
        <a:lnSpc>
          <a:spcPct val="90000"/>
        </a:lnSpc>
        <a:spcBef>
          <a:spcPts val="496"/>
        </a:spcBef>
        <a:buFont typeface="Arial" panose="020B0604020202020204" pitchFamily="34" charset="0"/>
        <a:buChar char="•"/>
        <a:defRPr sz="1786" kern="1200">
          <a:solidFill>
            <a:schemeClr val="tx1"/>
          </a:solidFill>
          <a:latin typeface="+mn-lt"/>
          <a:ea typeface="+mn-ea"/>
          <a:cs typeface="+mn-cs"/>
        </a:defRPr>
      </a:lvl9pPr>
    </p:bodyStyle>
    <p:otherStyle>
      <a:defPPr>
        <a:defRPr lang="en-US"/>
      </a:defPPr>
      <a:lvl1pPr marL="0" algn="l" defTabSz="907268" rtl="0" eaLnBrk="1" latinLnBrk="0" hangingPunct="1">
        <a:defRPr sz="1786" kern="1200">
          <a:solidFill>
            <a:schemeClr val="tx1"/>
          </a:solidFill>
          <a:latin typeface="+mn-lt"/>
          <a:ea typeface="+mn-ea"/>
          <a:cs typeface="+mn-cs"/>
        </a:defRPr>
      </a:lvl1pPr>
      <a:lvl2pPr marL="453634" algn="l" defTabSz="907268" rtl="0" eaLnBrk="1" latinLnBrk="0" hangingPunct="1">
        <a:defRPr sz="1786" kern="1200">
          <a:solidFill>
            <a:schemeClr val="tx1"/>
          </a:solidFill>
          <a:latin typeface="+mn-lt"/>
          <a:ea typeface="+mn-ea"/>
          <a:cs typeface="+mn-cs"/>
        </a:defRPr>
      </a:lvl2pPr>
      <a:lvl3pPr marL="907268" algn="l" defTabSz="907268" rtl="0" eaLnBrk="1" latinLnBrk="0" hangingPunct="1">
        <a:defRPr sz="1786" kern="1200">
          <a:solidFill>
            <a:schemeClr val="tx1"/>
          </a:solidFill>
          <a:latin typeface="+mn-lt"/>
          <a:ea typeface="+mn-ea"/>
          <a:cs typeface="+mn-cs"/>
        </a:defRPr>
      </a:lvl3pPr>
      <a:lvl4pPr marL="1360902" algn="l" defTabSz="907268" rtl="0" eaLnBrk="1" latinLnBrk="0" hangingPunct="1">
        <a:defRPr sz="1786" kern="1200">
          <a:solidFill>
            <a:schemeClr val="tx1"/>
          </a:solidFill>
          <a:latin typeface="+mn-lt"/>
          <a:ea typeface="+mn-ea"/>
          <a:cs typeface="+mn-cs"/>
        </a:defRPr>
      </a:lvl4pPr>
      <a:lvl5pPr marL="1814535" algn="l" defTabSz="907268" rtl="0" eaLnBrk="1" latinLnBrk="0" hangingPunct="1">
        <a:defRPr sz="1786" kern="1200">
          <a:solidFill>
            <a:schemeClr val="tx1"/>
          </a:solidFill>
          <a:latin typeface="+mn-lt"/>
          <a:ea typeface="+mn-ea"/>
          <a:cs typeface="+mn-cs"/>
        </a:defRPr>
      </a:lvl5pPr>
      <a:lvl6pPr marL="2268169" algn="l" defTabSz="907268" rtl="0" eaLnBrk="1" latinLnBrk="0" hangingPunct="1">
        <a:defRPr sz="1786" kern="1200">
          <a:solidFill>
            <a:schemeClr val="tx1"/>
          </a:solidFill>
          <a:latin typeface="+mn-lt"/>
          <a:ea typeface="+mn-ea"/>
          <a:cs typeface="+mn-cs"/>
        </a:defRPr>
      </a:lvl6pPr>
      <a:lvl7pPr marL="2721803" algn="l" defTabSz="907268" rtl="0" eaLnBrk="1" latinLnBrk="0" hangingPunct="1">
        <a:defRPr sz="1786" kern="1200">
          <a:solidFill>
            <a:schemeClr val="tx1"/>
          </a:solidFill>
          <a:latin typeface="+mn-lt"/>
          <a:ea typeface="+mn-ea"/>
          <a:cs typeface="+mn-cs"/>
        </a:defRPr>
      </a:lvl7pPr>
      <a:lvl8pPr marL="3175437" algn="l" defTabSz="907268" rtl="0" eaLnBrk="1" latinLnBrk="0" hangingPunct="1">
        <a:defRPr sz="1786" kern="1200">
          <a:solidFill>
            <a:schemeClr val="tx1"/>
          </a:solidFill>
          <a:latin typeface="+mn-lt"/>
          <a:ea typeface="+mn-ea"/>
          <a:cs typeface="+mn-cs"/>
        </a:defRPr>
      </a:lvl8pPr>
      <a:lvl9pPr marL="3629071" algn="l" defTabSz="907268" rtl="0" eaLnBrk="1" latinLnBrk="0" hangingPunct="1">
        <a:defRPr sz="178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20896261-5E8C-89DC-47FD-0C79819A98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4" y="1"/>
            <a:ext cx="9059779" cy="5096126"/>
          </a:xfrm>
          <a:prstGeom prst="rect">
            <a:avLst/>
          </a:prstGeom>
        </p:spPr>
      </p:pic>
      <p:pic>
        <p:nvPicPr>
          <p:cNvPr id="7" name="Afbeelding 6">
            <a:extLst>
              <a:ext uri="{FF2B5EF4-FFF2-40B4-BE49-F238E27FC236}">
                <a16:creationId xmlns:a16="http://schemas.microsoft.com/office/drawing/2014/main" id="{4DFECBFB-3EA6-1A82-1F97-A27D6E51CC71}"/>
              </a:ext>
            </a:extLst>
          </p:cNvPr>
          <p:cNvPicPr>
            <a:picLocks noChangeAspect="1"/>
          </p:cNvPicPr>
          <p:nvPr/>
        </p:nvPicPr>
        <p:blipFill rotWithShape="1">
          <a:blip r:embed="rId3">
            <a:extLst>
              <a:ext uri="{28A0092B-C50C-407E-A947-70E740481C1C}">
                <a14:useLocalDpi xmlns:a14="http://schemas.microsoft.com/office/drawing/2010/main" val="0"/>
              </a:ext>
            </a:extLst>
          </a:blip>
          <a:srcRect l="75382" t="53664"/>
          <a:stretch/>
        </p:blipFill>
        <p:spPr>
          <a:xfrm>
            <a:off x="7065837" y="13142796"/>
            <a:ext cx="2006726" cy="2124594"/>
          </a:xfrm>
          <a:prstGeom prst="rect">
            <a:avLst/>
          </a:prstGeom>
        </p:spPr>
      </p:pic>
      <p:pic>
        <p:nvPicPr>
          <p:cNvPr id="9" name="Graphic 8" descr="Zakelijke groei silhouet">
            <a:extLst>
              <a:ext uri="{FF2B5EF4-FFF2-40B4-BE49-F238E27FC236}">
                <a16:creationId xmlns:a16="http://schemas.microsoft.com/office/drawing/2014/main" id="{9CEBA0E1-D5F0-8DAA-77A6-B1FC9594C9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3108200" y="10691184"/>
            <a:ext cx="5964363" cy="5964363"/>
          </a:xfrm>
          <a:prstGeom prst="rect">
            <a:avLst/>
          </a:prstGeom>
        </p:spPr>
      </p:pic>
      <p:graphicFrame>
        <p:nvGraphicFramePr>
          <p:cNvPr id="11" name="Tabel 11">
            <a:extLst>
              <a:ext uri="{FF2B5EF4-FFF2-40B4-BE49-F238E27FC236}">
                <a16:creationId xmlns:a16="http://schemas.microsoft.com/office/drawing/2014/main" id="{5A8713CA-D945-5ADA-B98F-021C4BB52FA1}"/>
              </a:ext>
            </a:extLst>
          </p:cNvPr>
          <p:cNvGraphicFramePr>
            <a:graphicFrameLocks noGrp="1"/>
          </p:cNvGraphicFramePr>
          <p:nvPr>
            <p:extLst>
              <p:ext uri="{D42A27DB-BD31-4B8C-83A1-F6EECF244321}">
                <p14:modId xmlns:p14="http://schemas.microsoft.com/office/powerpoint/2010/main" val="3605561633"/>
              </p:ext>
            </p:extLst>
          </p:nvPr>
        </p:nvGraphicFramePr>
        <p:xfrm>
          <a:off x="144378" y="4896853"/>
          <a:ext cx="8807117" cy="22340637"/>
        </p:xfrm>
        <a:graphic>
          <a:graphicData uri="http://schemas.openxmlformats.org/drawingml/2006/table">
            <a:tbl>
              <a:tblPr firstRow="1" bandRow="1">
                <a:tableStyleId>{C083E6E3-FA7D-4D7B-A595-EF9225AFEA82}</a:tableStyleId>
              </a:tblPr>
              <a:tblGrid>
                <a:gridCol w="3398922">
                  <a:extLst>
                    <a:ext uri="{9D8B030D-6E8A-4147-A177-3AD203B41FA5}">
                      <a16:colId xmlns:a16="http://schemas.microsoft.com/office/drawing/2014/main" val="3389760633"/>
                    </a:ext>
                  </a:extLst>
                </a:gridCol>
                <a:gridCol w="1004637">
                  <a:extLst>
                    <a:ext uri="{9D8B030D-6E8A-4147-A177-3AD203B41FA5}">
                      <a16:colId xmlns:a16="http://schemas.microsoft.com/office/drawing/2014/main" val="571443761"/>
                    </a:ext>
                  </a:extLst>
                </a:gridCol>
                <a:gridCol w="2517342">
                  <a:extLst>
                    <a:ext uri="{9D8B030D-6E8A-4147-A177-3AD203B41FA5}">
                      <a16:colId xmlns:a16="http://schemas.microsoft.com/office/drawing/2014/main" val="945782299"/>
                    </a:ext>
                  </a:extLst>
                </a:gridCol>
                <a:gridCol w="1886216">
                  <a:extLst>
                    <a:ext uri="{9D8B030D-6E8A-4147-A177-3AD203B41FA5}">
                      <a16:colId xmlns:a16="http://schemas.microsoft.com/office/drawing/2014/main" val="4139697860"/>
                    </a:ext>
                  </a:extLst>
                </a:gridCol>
              </a:tblGrid>
              <a:tr h="636328">
                <a:tc>
                  <a:txBody>
                    <a:bodyPr/>
                    <a:lstStyle/>
                    <a:p>
                      <a:pPr marL="0" marR="0" lvl="0" indent="0" algn="l" defTabSz="680405" rtl="0" eaLnBrk="1" fontAlgn="auto" latinLnBrk="0" hangingPunct="1">
                        <a:lnSpc>
                          <a:spcPct val="100000"/>
                        </a:lnSpc>
                        <a:spcBef>
                          <a:spcPts val="0"/>
                        </a:spcBef>
                        <a:spcAft>
                          <a:spcPts val="0"/>
                        </a:spcAft>
                        <a:buClrTx/>
                        <a:buSzTx/>
                        <a:buFontTx/>
                        <a:buNone/>
                        <a:tabLst/>
                        <a:defRPr/>
                      </a:pPr>
                      <a:r>
                        <a:rPr lang="en-GB" sz="1786" b="1" kern="1200" noProof="0" dirty="0">
                          <a:solidFill>
                            <a:schemeClr val="tx1"/>
                          </a:solidFill>
                        </a:rPr>
                        <a:t>CONSIDER to AGREE on</a:t>
                      </a:r>
                      <a:r>
                        <a:rPr lang="en-GB" sz="1339" b="0" u="none" strike="noStrike" kern="1200" baseline="0" noProof="0" dirty="0">
                          <a:solidFill>
                            <a:schemeClr val="tx1"/>
                          </a:solidFill>
                        </a:rPr>
                        <a:t>	</a:t>
                      </a:r>
                    </a:p>
                    <a:p>
                      <a:endParaRPr lang="en-GB" noProof="0" dirty="0"/>
                    </a:p>
                  </a:txBody>
                  <a:tcPr>
                    <a:lnR w="12700" cap="flat" cmpd="sng" algn="ctr">
                      <a:solidFill>
                        <a:schemeClr val="tx1"/>
                      </a:solidFill>
                      <a:prstDash val="solid"/>
                      <a:round/>
                      <a:headEnd type="none" w="med" len="med"/>
                      <a:tailEnd type="none" w="med" len="med"/>
                    </a:lnR>
                  </a:tcPr>
                </a:tc>
                <a:tc gridSpan="2">
                  <a:txBody>
                    <a:bodyPr/>
                    <a:lstStyle/>
                    <a:p>
                      <a:r>
                        <a:rPr lang="en-GB" noProof="0" dirty="0"/>
                        <a:t>Agreements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nl-NL"/>
                    </a:p>
                  </a:txBody>
                  <a:tcPr/>
                </a:tc>
                <a:tc>
                  <a:txBody>
                    <a:bodyPr/>
                    <a:lstStyle/>
                    <a:p>
                      <a:r>
                        <a:rPr lang="en-GB" sz="1400" noProof="0" dirty="0"/>
                        <a:t>If needed, how do we correct each other?</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55320663"/>
                  </a:ext>
                </a:extLst>
              </a:tr>
              <a:tr h="1372820">
                <a:tc>
                  <a:txBody>
                    <a:bodyPr/>
                    <a:lstStyle/>
                    <a:p>
                      <a:r>
                        <a:rPr lang="nl-NL" sz="1200" b="0" u="none" strike="noStrike" kern="1200" baseline="0" dirty="0">
                          <a:solidFill>
                            <a:schemeClr val="dk1"/>
                          </a:solidFill>
                        </a:rPr>
                        <a:t>TIME</a:t>
                      </a:r>
                    </a:p>
                    <a:p>
                      <a:r>
                        <a:rPr lang="en-US" sz="1200" b="0" u="none" strike="noStrike" kern="1200" baseline="0" dirty="0">
                          <a:solidFill>
                            <a:schemeClr val="dk1"/>
                          </a:solidFill>
                        </a:rPr>
                        <a:t>• When should we meet as a team?</a:t>
                      </a:r>
                    </a:p>
                    <a:p>
                      <a:r>
                        <a:rPr lang="en-US" sz="1200" b="0" u="none" strike="noStrike" kern="1200" baseline="0" dirty="0">
                          <a:solidFill>
                            <a:schemeClr val="dk1"/>
                          </a:solidFill>
                        </a:rPr>
                        <a:t>• What will be the start time of all meetings?</a:t>
                      </a:r>
                    </a:p>
                    <a:p>
                      <a:r>
                        <a:rPr lang="en-US" sz="1200" b="0" u="none" strike="noStrike" kern="1200" baseline="0" dirty="0">
                          <a:solidFill>
                            <a:schemeClr val="dk1"/>
                          </a:solidFill>
                        </a:rPr>
                        <a:t>• What will be the end time of all meetings?</a:t>
                      </a:r>
                      <a:r>
                        <a:rPr lang="en-US" sz="1339" b="0" u="none" strike="noStrike" kern="1200" baseline="0" dirty="0">
                          <a:solidFill>
                            <a:schemeClr val="dk1"/>
                          </a:solidFill>
                        </a:rPr>
                        <a:t>	</a:t>
                      </a:r>
                      <a:endParaRPr lang="nl-NL" dirty="0"/>
                    </a:p>
                  </a:txBody>
                  <a:tcPr>
                    <a:lnR w="12700" cap="flat" cmpd="sng" algn="ctr">
                      <a:solidFill>
                        <a:schemeClr val="tx1"/>
                      </a:solidFill>
                      <a:prstDash val="solid"/>
                      <a:round/>
                      <a:headEnd type="none" w="med" len="med"/>
                      <a:tailEnd type="none" w="med" len="med"/>
                    </a:lnR>
                  </a:tcPr>
                </a:tc>
                <a:tc gridSpan="2">
                  <a:txBody>
                    <a:bodyPr/>
                    <a:lstStyle/>
                    <a:p>
                      <a:r>
                        <a:rPr lang="nl-NL" sz="1200" dirty="0"/>
                        <a:t>Two to three times a week on a regular to know exactly where we stand as a team, and to not lose any communication.</a:t>
                      </a:r>
                    </a:p>
                    <a:p>
                      <a:r>
                        <a:rPr lang="nl-NL" sz="1200" dirty="0"/>
                        <a:t>The </a:t>
                      </a:r>
                      <a:r>
                        <a:rPr lang="nl-NL" sz="1200" dirty="0" smtClean="0"/>
                        <a:t>meeting </a:t>
                      </a:r>
                      <a:r>
                        <a:rPr lang="nl-NL" sz="1200" dirty="0"/>
                        <a:t>should be on an agreed time (around working hours) that all members of the team an attend.</a:t>
                      </a:r>
                    </a:p>
                    <a:p>
                      <a:r>
                        <a:rPr lang="nl-NL" sz="1200" dirty="0"/>
                        <a:t>The normal meetings should be at least 30-60min up to 3 hours max if needed.</a:t>
                      </a:r>
                    </a:p>
                    <a:p>
                      <a:endParaRPr lang="nl-NL" sz="1200" dirty="0"/>
                    </a:p>
                    <a:p>
                      <a:endParaRPr lang="nl-NL" sz="1200" dirty="0"/>
                    </a:p>
                    <a:p>
                      <a:endParaRPr lang="nl-NL" sz="1200" dirty="0"/>
                    </a:p>
                    <a:p>
                      <a:endParaRPr lang="nl-NL" sz="1200" dirty="0"/>
                    </a:p>
                    <a:p>
                      <a:endParaRPr lang="nl-NL" sz="1200" dirty="0"/>
                    </a:p>
                    <a:p>
                      <a:endParaRPr lang="nl-NL"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nl-NL"/>
                    </a:p>
                  </a:txBody>
                  <a:tcPr/>
                </a:tc>
                <a:tc>
                  <a:txBody>
                    <a:bodyPr/>
                    <a:lstStyle/>
                    <a:p>
                      <a:endParaRPr lang="nl-NL" sz="12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81129031"/>
                  </a:ext>
                </a:extLst>
              </a:tr>
              <a:tr h="1372820">
                <a:tc>
                  <a:txBody>
                    <a:bodyPr/>
                    <a:lstStyle/>
                    <a:p>
                      <a:r>
                        <a:rPr lang="nl-NL" sz="1200" b="0" u="none" strike="noStrike" kern="1200" baseline="0" dirty="0">
                          <a:solidFill>
                            <a:schemeClr val="dk1"/>
                          </a:solidFill>
                        </a:rPr>
                        <a:t>LISTENING</a:t>
                      </a:r>
                    </a:p>
                    <a:p>
                      <a:pPr marL="0" indent="0">
                        <a:buFont typeface="Arial" panose="020B0604020202020204" pitchFamily="34" charset="0"/>
                        <a:buNone/>
                      </a:pPr>
                      <a:r>
                        <a:rPr lang="en-US" sz="1200" b="0" u="none" strike="noStrike" kern="1200" baseline="0" dirty="0">
                          <a:solidFill>
                            <a:schemeClr val="dk1"/>
                          </a:solidFill>
                        </a:rPr>
                        <a:t>• How will we encourage listening?</a:t>
                      </a:r>
                    </a:p>
                    <a:p>
                      <a:pPr marL="0" indent="0">
                        <a:buFont typeface="Arial" panose="020B0604020202020204" pitchFamily="34" charset="0"/>
                        <a:buNone/>
                      </a:pPr>
                      <a:r>
                        <a:rPr lang="en-US" sz="1200" b="0" u="none" strike="noStrike" kern="1200" baseline="0" dirty="0">
                          <a:solidFill>
                            <a:schemeClr val="dk1"/>
                          </a:solidFill>
                        </a:rPr>
                        <a:t>• How will we discourage interrupting?	</a:t>
                      </a:r>
                      <a:endParaRPr lang="nl-NL" sz="1200" b="0" i="0" u="none" strike="noStrike" kern="1200" baseline="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tcPr>
                </a:tc>
                <a:tc gridSpan="2">
                  <a:txBody>
                    <a:bodyPr/>
                    <a:lstStyle/>
                    <a:p>
                      <a:endParaRPr lang="nl-NL" sz="1200" dirty="0"/>
                    </a:p>
                    <a:p>
                      <a:r>
                        <a:rPr lang="nl-NL" sz="1200" dirty="0"/>
                        <a:t>By listening to </a:t>
                      </a:r>
                      <a:r>
                        <a:rPr lang="nl-NL" sz="1200" dirty="0" smtClean="0"/>
                        <a:t>everyone opinions </a:t>
                      </a:r>
                      <a:r>
                        <a:rPr lang="nl-NL" sz="1200" dirty="0"/>
                        <a:t>in the meetings, every </a:t>
                      </a:r>
                      <a:r>
                        <a:rPr lang="nl-NL" sz="1200" dirty="0" smtClean="0"/>
                        <a:t>team </a:t>
                      </a:r>
                      <a:r>
                        <a:rPr lang="nl-NL" sz="1200" dirty="0"/>
                        <a:t>member has a timeslot to </a:t>
                      </a:r>
                      <a:r>
                        <a:rPr lang="nl-NL" sz="1200" dirty="0" smtClean="0"/>
                        <a:t>express </a:t>
                      </a:r>
                      <a:r>
                        <a:rPr lang="nl-NL" sz="1200" dirty="0"/>
                        <a:t>their ideas and opinions.</a:t>
                      </a:r>
                    </a:p>
                    <a:p>
                      <a:endParaRPr lang="nl-NL" sz="1200" dirty="0"/>
                    </a:p>
                    <a:p>
                      <a:r>
                        <a:rPr lang="nl-NL" sz="1200" dirty="0"/>
                        <a:t>The team member that interrupts </a:t>
                      </a:r>
                      <a:r>
                        <a:rPr lang="nl-NL" sz="1200" dirty="0" smtClean="0"/>
                        <a:t> </a:t>
                      </a:r>
                      <a:r>
                        <a:rPr lang="nl-NL" sz="1200" dirty="0"/>
                        <a:t>other members, shall have some of the timeslot taken away.</a:t>
                      </a:r>
                    </a:p>
                    <a:p>
                      <a:endParaRPr lang="nl-NL" sz="1200" dirty="0"/>
                    </a:p>
                    <a:p>
                      <a:endParaRPr lang="nl-NL" sz="1200" dirty="0"/>
                    </a:p>
                    <a:p>
                      <a:endParaRPr lang="nl-NL" sz="1200" dirty="0"/>
                    </a:p>
                    <a:p>
                      <a:endParaRPr lang="nl-NL" sz="1200" dirty="0"/>
                    </a:p>
                    <a:p>
                      <a:endParaRPr lang="nl-NL"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nl-NL"/>
                    </a:p>
                  </a:txBody>
                  <a:tcPr/>
                </a:tc>
                <a:tc>
                  <a:txBody>
                    <a:bodyPr/>
                    <a:lstStyle/>
                    <a:p>
                      <a:endParaRPr lang="nl-NL" sz="12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30442695"/>
                  </a:ext>
                </a:extLst>
              </a:tr>
              <a:tr h="1555863">
                <a:tc>
                  <a:txBody>
                    <a:bodyPr/>
                    <a:lstStyle/>
                    <a:p>
                      <a:r>
                        <a:rPr lang="nl-NL" sz="1200" b="0" u="none" strike="noStrike" kern="1200" baseline="0" dirty="0">
                          <a:solidFill>
                            <a:schemeClr val="dk1"/>
                          </a:solidFill>
                        </a:rPr>
                        <a:t>CONFIDENTIALITY</a:t>
                      </a:r>
                    </a:p>
                    <a:p>
                      <a:r>
                        <a:rPr lang="en-US" sz="1200" b="0" u="none" strike="noStrike" kern="1200" baseline="0" dirty="0">
                          <a:solidFill>
                            <a:schemeClr val="dk1"/>
                          </a:solidFill>
                        </a:rPr>
                        <a:t>• Will the meetings be open?</a:t>
                      </a:r>
                    </a:p>
                    <a:p>
                      <a:r>
                        <a:rPr lang="en-US" sz="1200" b="0" u="none" strike="noStrike" kern="1200" baseline="0" dirty="0">
                          <a:solidFill>
                            <a:schemeClr val="dk1"/>
                          </a:solidFill>
                        </a:rPr>
                        <a:t>• Will what we say in the meeting be held in confidence?</a:t>
                      </a:r>
                    </a:p>
                    <a:p>
                      <a:r>
                        <a:rPr lang="en-US" sz="1200" b="0" u="none" strike="noStrike" kern="1200" baseline="0" dirty="0">
                          <a:solidFill>
                            <a:schemeClr val="dk1"/>
                          </a:solidFill>
                        </a:rPr>
                        <a:t>• What can be said after the meeting	</a:t>
                      </a:r>
                      <a:endParaRPr lang="nl-NL" sz="1200" b="0" i="0" u="none" strike="noStrike" kern="1200" baseline="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tcPr>
                </a:tc>
                <a:tc gridSpan="2">
                  <a:txBody>
                    <a:bodyPr/>
                    <a:lstStyle/>
                    <a:p>
                      <a:endParaRPr lang="nl-NL" sz="1200" dirty="0"/>
                    </a:p>
                    <a:p>
                      <a:r>
                        <a:rPr lang="nl-NL" sz="1200" dirty="0"/>
                        <a:t>No, they will be private and only with the team members.</a:t>
                      </a:r>
                    </a:p>
                    <a:p>
                      <a:r>
                        <a:rPr lang="nl-NL" sz="1200" dirty="0" smtClean="0"/>
                        <a:t>Everything in </a:t>
                      </a:r>
                      <a:r>
                        <a:rPr lang="nl-NL" sz="1200" dirty="0"/>
                        <a:t>the meetings shall be confidential and not share the team ideas to others.</a:t>
                      </a:r>
                    </a:p>
                    <a:p>
                      <a:endParaRPr lang="nl-NL" sz="1200" dirty="0"/>
                    </a:p>
                    <a:p>
                      <a:endParaRPr lang="nl-NL" sz="1200" dirty="0"/>
                    </a:p>
                    <a:p>
                      <a:endParaRPr lang="nl-NL" sz="1200" dirty="0"/>
                    </a:p>
                    <a:p>
                      <a:endParaRPr lang="nl-NL" sz="1200" dirty="0"/>
                    </a:p>
                    <a:p>
                      <a:endParaRPr lang="nl-NL" sz="1200" dirty="0"/>
                    </a:p>
                    <a:p>
                      <a:endParaRPr lang="nl-NL"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nl-NL"/>
                    </a:p>
                  </a:txBody>
                  <a:tcPr/>
                </a:tc>
                <a:tc>
                  <a:txBody>
                    <a:bodyPr/>
                    <a:lstStyle/>
                    <a:p>
                      <a:endParaRPr lang="nl-NL" sz="12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01973016"/>
                  </a:ext>
                </a:extLst>
              </a:tr>
              <a:tr h="1372820">
                <a:tc>
                  <a:txBody>
                    <a:bodyPr/>
                    <a:lstStyle/>
                    <a:p>
                      <a:pPr marL="0" algn="l" defTabSz="907268" rtl="0" eaLnBrk="1" latinLnBrk="0" hangingPunct="1"/>
                      <a:r>
                        <a:rPr lang="nl-NL" sz="1200" b="0" u="none" strike="noStrike" kern="1200" baseline="0" dirty="0">
                          <a:solidFill>
                            <a:schemeClr val="dk1"/>
                          </a:solidFill>
                        </a:rPr>
                        <a:t>DECISION MAKING</a:t>
                      </a:r>
                    </a:p>
                    <a:p>
                      <a:pPr marL="0" algn="l" defTabSz="907268" rtl="0" eaLnBrk="1" latinLnBrk="0" hangingPunct="1"/>
                      <a:r>
                        <a:rPr lang="en-US" sz="1200" b="0" u="none" strike="noStrike" kern="1200" baseline="0" dirty="0">
                          <a:solidFill>
                            <a:schemeClr val="dk1"/>
                          </a:solidFill>
                        </a:rPr>
                        <a:t>• How will we make decisions?</a:t>
                      </a:r>
                    </a:p>
                    <a:p>
                      <a:pPr marL="0" algn="l" defTabSz="907268" rtl="0" eaLnBrk="1" latinLnBrk="0" hangingPunct="1"/>
                      <a:r>
                        <a:rPr lang="en-US" sz="1200" b="0" u="none" strike="noStrike" kern="1200" baseline="0" dirty="0">
                          <a:solidFill>
                            <a:schemeClr val="dk1"/>
                          </a:solidFill>
                        </a:rPr>
                        <a:t>• What will be the votes need to pass a decision?</a:t>
                      </a:r>
                    </a:p>
                    <a:p>
                      <a:pPr marL="0" algn="l" defTabSz="907268" rtl="0" eaLnBrk="1" latinLnBrk="0" hangingPunct="1"/>
                      <a:r>
                        <a:rPr lang="en-US" sz="1200" b="0" u="none" strike="noStrike" kern="1200" baseline="0" dirty="0">
                          <a:solidFill>
                            <a:schemeClr val="dk1"/>
                          </a:solidFill>
                        </a:rPr>
                        <a:t>• How will we deal with conflicts?</a:t>
                      </a:r>
                      <a:endParaRPr lang="nl-NL" sz="1200" b="0" i="0" u="none" strike="noStrike" kern="1200" baseline="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tcPr>
                </a:tc>
                <a:tc gridSpan="2">
                  <a:txBody>
                    <a:bodyPr/>
                    <a:lstStyle/>
                    <a:p>
                      <a:endParaRPr lang="nl-NL" sz="1200" dirty="0"/>
                    </a:p>
                    <a:p>
                      <a:endParaRPr lang="nl-NL" sz="1200" dirty="0" smtClean="0"/>
                    </a:p>
                    <a:p>
                      <a:r>
                        <a:rPr lang="nl-NL" sz="1200" dirty="0" smtClean="0"/>
                        <a:t>Every decision will be disscussed with the group.</a:t>
                      </a:r>
                      <a:endParaRPr lang="nl-NL" sz="1200" dirty="0"/>
                    </a:p>
                    <a:p>
                      <a:r>
                        <a:rPr lang="nl-NL" sz="1200" dirty="0" smtClean="0"/>
                        <a:t>If two members have conflict about a decision the group members</a:t>
                      </a:r>
                      <a:r>
                        <a:rPr lang="nl-NL" sz="1200" baseline="0" dirty="0" smtClean="0"/>
                        <a:t> will</a:t>
                      </a:r>
                      <a:r>
                        <a:rPr lang="nl-NL" sz="1200" dirty="0" smtClean="0"/>
                        <a:t> vote</a:t>
                      </a:r>
                      <a:r>
                        <a:rPr lang="nl-NL" sz="1200" baseline="0" dirty="0" smtClean="0"/>
                        <a:t> on the</a:t>
                      </a:r>
                      <a:r>
                        <a:rPr lang="nl-NL" sz="1200" dirty="0" smtClean="0"/>
                        <a:t> </a:t>
                      </a:r>
                      <a:r>
                        <a:rPr lang="nl-NL" sz="1200" dirty="0"/>
                        <a:t>the best </a:t>
                      </a:r>
                      <a:r>
                        <a:rPr lang="nl-NL" sz="1200" dirty="0" smtClean="0"/>
                        <a:t>idea.</a:t>
                      </a:r>
                      <a:endParaRPr lang="nl-NL" sz="1200" dirty="0"/>
                    </a:p>
                    <a:p>
                      <a:r>
                        <a:rPr lang="nl-NL" sz="1200" dirty="0"/>
                        <a:t>To pass a decision it needs </a:t>
                      </a:r>
                      <a:r>
                        <a:rPr lang="nl-NL" sz="1200" dirty="0" smtClean="0"/>
                        <a:t>to have the most votes out of the others.</a:t>
                      </a:r>
                    </a:p>
                    <a:p>
                      <a:endParaRPr lang="nl-NL" sz="1200" dirty="0"/>
                    </a:p>
                    <a:p>
                      <a:endParaRPr lang="nl-NL" sz="1200" dirty="0"/>
                    </a:p>
                    <a:p>
                      <a:endParaRPr lang="nl-NL" sz="1200" dirty="0"/>
                    </a:p>
                    <a:p>
                      <a:endParaRPr lang="nl-NL"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nl-NL"/>
                    </a:p>
                  </a:txBody>
                  <a:tcPr/>
                </a:tc>
                <a:tc>
                  <a:txBody>
                    <a:bodyPr/>
                    <a:lstStyle/>
                    <a:p>
                      <a:endParaRPr lang="nl-NL" sz="12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910818632"/>
                  </a:ext>
                </a:extLst>
              </a:tr>
              <a:tr h="1372820">
                <a:tc>
                  <a:txBody>
                    <a:bodyPr/>
                    <a:lstStyle/>
                    <a:p>
                      <a:r>
                        <a:rPr lang="nl-NL" sz="1200" b="0" u="none" strike="noStrike" kern="1200" baseline="0" dirty="0">
                          <a:solidFill>
                            <a:schemeClr val="dk1"/>
                          </a:solidFill>
                        </a:rPr>
                        <a:t>PARTICIPATION</a:t>
                      </a:r>
                    </a:p>
                    <a:p>
                      <a:r>
                        <a:rPr lang="en-US" sz="1200" b="0" u="none" strike="noStrike" kern="1200" baseline="0" dirty="0">
                          <a:solidFill>
                            <a:schemeClr val="dk1"/>
                          </a:solidFill>
                          <a:latin typeface="+mn-lt"/>
                          <a:ea typeface="+mn-ea"/>
                          <a:cs typeface="+mn-cs"/>
                        </a:rPr>
                        <a:t>• How will we insure everyone’s participation?</a:t>
                      </a:r>
                    </a:p>
                    <a:p>
                      <a:r>
                        <a:rPr lang="en-US" sz="1200" b="0" u="none" strike="noStrike" kern="1200" baseline="0" dirty="0">
                          <a:solidFill>
                            <a:schemeClr val="dk1"/>
                          </a:solidFill>
                          <a:latin typeface="+mn-lt"/>
                          <a:ea typeface="+mn-ea"/>
                          <a:cs typeface="+mn-cs"/>
                        </a:rPr>
                        <a:t>• Will we have an attendance policy?</a:t>
                      </a:r>
                    </a:p>
                    <a:p>
                      <a:r>
                        <a:rPr lang="en-US" sz="1200" b="0" u="none" strike="noStrike" kern="1200" baseline="0" dirty="0">
                          <a:solidFill>
                            <a:schemeClr val="dk1"/>
                          </a:solidFill>
                          <a:latin typeface="+mn-lt"/>
                          <a:ea typeface="+mn-ea"/>
                          <a:cs typeface="+mn-cs"/>
                        </a:rPr>
                        <a:t>• How to deal with missing members?	</a:t>
                      </a:r>
                      <a:endParaRPr lang="nl-NL" sz="1200" b="0" u="none" strike="noStrike" kern="1200" baseline="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tcPr>
                </a:tc>
                <a:tc gridSpan="2">
                  <a:txBody>
                    <a:bodyPr/>
                    <a:lstStyle/>
                    <a:p>
                      <a:endParaRPr lang="nl-NL" sz="1200" dirty="0"/>
                    </a:p>
                    <a:p>
                      <a:r>
                        <a:rPr lang="nl-NL" sz="1200" dirty="0"/>
                        <a:t>By giving every member a timeslot to express their ideas and opinions in the meetings, and by giving them a fair share of work.</a:t>
                      </a:r>
                    </a:p>
                    <a:p>
                      <a:endParaRPr lang="nl-NL" sz="1200" dirty="0"/>
                    </a:p>
                    <a:p>
                      <a:r>
                        <a:rPr lang="nl-NL" sz="1200" dirty="0"/>
                        <a:t>Attendance is mandetory as it simplifies communication between team members.</a:t>
                      </a:r>
                    </a:p>
                    <a:p>
                      <a:endParaRPr lang="nl-NL" sz="1200" dirty="0"/>
                    </a:p>
                    <a:p>
                      <a:r>
                        <a:rPr lang="nl-NL" sz="1200" dirty="0"/>
                        <a:t>The missing members won’t be punished if they have a valid excuse for not attending meetings, but for the missing members that do/wont have a valid excuse shall show the other members their progress at another day, to insure that every member is doing their part.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nl-NL"/>
                    </a:p>
                  </a:txBody>
                  <a:tcPr/>
                </a:tc>
                <a:tc>
                  <a:txBody>
                    <a:bodyPr/>
                    <a:lstStyle/>
                    <a:p>
                      <a:endParaRPr lang="nl-NL" sz="12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222520423"/>
                  </a:ext>
                </a:extLst>
              </a:tr>
              <a:tr h="1372820">
                <a:tc>
                  <a:txBody>
                    <a:bodyPr/>
                    <a:lstStyle/>
                    <a:p>
                      <a:r>
                        <a:rPr lang="nl-NL" sz="1200" b="0" u="none" strike="noStrike" kern="1200" baseline="0" dirty="0">
                          <a:solidFill>
                            <a:schemeClr val="dk1"/>
                          </a:solidFill>
                        </a:rPr>
                        <a:t>EXPECTATIONS</a:t>
                      </a:r>
                    </a:p>
                    <a:p>
                      <a:r>
                        <a:rPr lang="en-US" sz="1200" b="0" u="none" strike="noStrike" kern="1200" baseline="0" dirty="0">
                          <a:solidFill>
                            <a:schemeClr val="dk1"/>
                          </a:solidFill>
                        </a:rPr>
                        <a:t>• What behavior should be expected from leaders?</a:t>
                      </a:r>
                    </a:p>
                    <a:p>
                      <a:r>
                        <a:rPr lang="en-US" sz="1200" b="0" u="none" strike="noStrike" kern="1200" baseline="0" dirty="0">
                          <a:solidFill>
                            <a:schemeClr val="dk1"/>
                          </a:solidFill>
                        </a:rPr>
                        <a:t>• Are there any requirements for participation?</a:t>
                      </a:r>
                    </a:p>
                    <a:p>
                      <a:r>
                        <a:rPr lang="en-US" sz="1200" b="0" u="none" strike="noStrike" kern="1200" baseline="0" dirty="0">
                          <a:solidFill>
                            <a:schemeClr val="dk1"/>
                          </a:solidFill>
                        </a:rPr>
                        <a:t>• What is the phone policy for these meetings?</a:t>
                      </a:r>
                    </a:p>
                    <a:p>
                      <a:r>
                        <a:rPr lang="en-US" sz="1200" b="0" u="none" strike="noStrike" kern="1200" baseline="0" dirty="0">
                          <a:solidFill>
                            <a:schemeClr val="dk1"/>
                          </a:solidFill>
                        </a:rPr>
                        <a:t>• Should an agenda be posted the day before a meeting?</a:t>
                      </a:r>
                      <a:r>
                        <a:rPr lang="en-US" sz="1786" b="0" u="none" strike="noStrike" kern="1200" baseline="0" dirty="0">
                          <a:solidFill>
                            <a:schemeClr val="dk1"/>
                          </a:solidFill>
                        </a:rPr>
                        <a:t>	</a:t>
                      </a:r>
                      <a:endParaRPr lang="nl-NL" dirty="0"/>
                    </a:p>
                  </a:txBody>
                  <a:tcPr>
                    <a:lnR w="12700" cap="flat" cmpd="sng" algn="ctr">
                      <a:solidFill>
                        <a:schemeClr val="tx1"/>
                      </a:solidFill>
                      <a:prstDash val="solid"/>
                      <a:round/>
                      <a:headEnd type="none" w="med" len="med"/>
                      <a:tailEnd type="none" w="med" len="med"/>
                    </a:lnR>
                  </a:tcPr>
                </a:tc>
                <a:tc gridSpan="2">
                  <a:txBody>
                    <a:bodyPr/>
                    <a:lstStyle/>
                    <a:p>
                      <a:r>
                        <a:rPr lang="nl-NL" sz="1200" dirty="0"/>
                        <a:t>Leaders should be able to admit when they are wrong and focus on the teams desires and decisions.</a:t>
                      </a:r>
                    </a:p>
                    <a:p>
                      <a:endParaRPr lang="nl-NL" sz="1200" dirty="0"/>
                    </a:p>
                    <a:p>
                      <a:r>
                        <a:rPr lang="nl-NL" sz="1200" dirty="0"/>
                        <a:t>No, as long as a team member thinks that they have a better solution to the problem or a better idea is welcomed to express their thought to the others.</a:t>
                      </a:r>
                    </a:p>
                    <a:p>
                      <a:endParaRPr lang="nl-NL" sz="1200" dirty="0"/>
                    </a:p>
                    <a:p>
                      <a:r>
                        <a:rPr lang="nl-NL" sz="1200" dirty="0"/>
                        <a:t>Phones shall be turned off in meetings, only if theres an emergency or stated other wise for research purposes.</a:t>
                      </a:r>
                      <a:r>
                        <a:rPr lang="en-US" sz="1200" noProof="0" dirty="0"/>
                        <a:t> </a:t>
                      </a:r>
                      <a:endParaRPr lang="nl-NL" sz="1200" dirty="0"/>
                    </a:p>
                    <a:p>
                      <a:endParaRPr lang="nl-NL" sz="1200" dirty="0"/>
                    </a:p>
                    <a:p>
                      <a:r>
                        <a:rPr lang="nl-NL" sz="1200" dirty="0" smtClean="0"/>
                        <a:t>We can go through the agenda during the</a:t>
                      </a:r>
                      <a:r>
                        <a:rPr lang="nl-NL" sz="1200" baseline="0" dirty="0" smtClean="0"/>
                        <a:t> meetings</a:t>
                      </a:r>
                      <a:endParaRPr lang="nl-NL"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nl-NL"/>
                    </a:p>
                  </a:txBody>
                  <a:tcPr/>
                </a:tc>
                <a:tc>
                  <a:txBody>
                    <a:bodyPr/>
                    <a:lstStyle/>
                    <a:p>
                      <a:endParaRPr lang="nl-NL" sz="12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51062532"/>
                  </a:ext>
                </a:extLst>
              </a:tr>
              <a:tr h="1372820">
                <a:tc>
                  <a:txBody>
                    <a:bodyPr/>
                    <a:lstStyle/>
                    <a:p>
                      <a:pPr marL="0" algn="l" defTabSz="907268" rtl="0" eaLnBrk="1" latinLnBrk="0" hangingPunct="1"/>
                      <a:r>
                        <a:rPr lang="nl-NL" sz="1200" b="0" u="none" strike="noStrike" kern="1200" baseline="0" dirty="0">
                          <a:solidFill>
                            <a:schemeClr val="dk1"/>
                          </a:solidFill>
                          <a:latin typeface="+mn-lt"/>
                          <a:ea typeface="+mn-ea"/>
                          <a:cs typeface="+mn-cs"/>
                        </a:rPr>
                        <a:t>FEEDBACK</a:t>
                      </a:r>
                    </a:p>
                    <a:p>
                      <a:pPr marL="0" algn="l" defTabSz="907268" rtl="0" eaLnBrk="1" latinLnBrk="0" hangingPunct="1"/>
                      <a:r>
                        <a:rPr lang="en-US" sz="1200" b="0" u="none" strike="noStrike" kern="1200" baseline="0" dirty="0">
                          <a:solidFill>
                            <a:schemeClr val="dk1"/>
                          </a:solidFill>
                        </a:rPr>
                        <a:t>• How do we give each other feedback?</a:t>
                      </a:r>
                    </a:p>
                    <a:p>
                      <a:pPr marL="0" algn="l" defTabSz="907268" rtl="0" eaLnBrk="1" latinLnBrk="0" hangingPunct="1"/>
                      <a:r>
                        <a:rPr lang="en-US" sz="1200" b="0" u="none" strike="noStrike" kern="1200" baseline="0" dirty="0">
                          <a:solidFill>
                            <a:schemeClr val="dk1"/>
                          </a:solidFill>
                        </a:rPr>
                        <a:t>• </a:t>
                      </a:r>
                      <a:r>
                        <a:rPr lang="en-US" sz="1200" b="0" u="none" strike="noStrike" kern="1200" baseline="0" dirty="0">
                          <a:solidFill>
                            <a:schemeClr val="dk1"/>
                          </a:solidFill>
                          <a:latin typeface="+mn-lt"/>
                          <a:ea typeface="+mn-ea"/>
                          <a:cs typeface="+mn-cs"/>
                        </a:rPr>
                        <a:t>When do we give each other feedback?</a:t>
                      </a:r>
                      <a:endParaRPr lang="nl-NL" sz="1200" b="0" u="none" strike="noStrike" kern="1200" baseline="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tcPr>
                </a:tc>
                <a:tc gridSpan="2">
                  <a:txBody>
                    <a:bodyPr/>
                    <a:lstStyle/>
                    <a:p>
                      <a:endParaRPr lang="nl-NL" sz="1200" dirty="0"/>
                    </a:p>
                    <a:p>
                      <a:endParaRPr lang="nl-NL" sz="1200" dirty="0"/>
                    </a:p>
                    <a:p>
                      <a:r>
                        <a:rPr lang="nl-NL" sz="1200" dirty="0"/>
                        <a:t>Feedbacks shall not be taken persona</a:t>
                      </a:r>
                      <a:r>
                        <a:rPr lang="en-US" sz="1200" noProof="0" smtClean="0"/>
                        <a:t>lly</a:t>
                      </a:r>
                      <a:r>
                        <a:rPr lang="en-US" sz="1200" noProof="0" dirty="0"/>
                        <a:t>, and the given feedback should be true, without “sugar </a:t>
                      </a:r>
                      <a:r>
                        <a:rPr lang="en-US" sz="1200" noProof="0" dirty="0" smtClean="0"/>
                        <a:t>coating</a:t>
                      </a:r>
                      <a:r>
                        <a:rPr lang="en-US" sz="1200" baseline="0" noProof="0" dirty="0" smtClean="0"/>
                        <a:t> </a:t>
                      </a:r>
                      <a:r>
                        <a:rPr lang="en-US" sz="1200" noProof="0" dirty="0" smtClean="0"/>
                        <a:t>it.</a:t>
                      </a:r>
                      <a:endParaRPr lang="en-US" sz="1200" noProof="0" dirty="0"/>
                    </a:p>
                    <a:p>
                      <a:r>
                        <a:rPr lang="en-US" sz="1200" noProof="0" dirty="0"/>
                        <a:t>The feedback is given in the meetings and after seeing other members work. </a:t>
                      </a:r>
                      <a:endParaRPr lang="nl-NL" sz="1200" dirty="0"/>
                    </a:p>
                    <a:p>
                      <a:endParaRPr lang="nl-NL"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nl-NL"/>
                    </a:p>
                  </a:txBody>
                  <a:tcPr/>
                </a:tc>
                <a:tc>
                  <a:txBody>
                    <a:bodyPr/>
                    <a:lstStyle/>
                    <a:p>
                      <a:endParaRPr lang="nl-NL" sz="12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53106303"/>
                  </a:ext>
                </a:extLst>
              </a:tr>
              <a:tr h="1372820">
                <a:tc>
                  <a:txBody>
                    <a:bodyPr/>
                    <a:lstStyle/>
                    <a:p>
                      <a:pPr marL="0" algn="l" defTabSz="907268" rtl="0" eaLnBrk="1" latinLnBrk="0" hangingPunct="1"/>
                      <a:r>
                        <a:rPr lang="nl-NL" sz="1200" b="0" u="none" strike="noStrike" kern="1200" baseline="0" dirty="0">
                          <a:solidFill>
                            <a:schemeClr val="dk1"/>
                          </a:solidFill>
                          <a:latin typeface="+mn-lt"/>
                          <a:ea typeface="+mn-ea"/>
                          <a:cs typeface="+mn-cs"/>
                        </a:rPr>
                        <a:t>ROLES</a:t>
                      </a:r>
                    </a:p>
                    <a:p>
                      <a:pPr marL="0" algn="l" defTabSz="907268" rtl="0" eaLnBrk="1" latinLnBrk="0" hangingPunct="1"/>
                      <a:r>
                        <a:rPr lang="en-US" sz="1200" b="0" u="none" strike="noStrike" kern="1200" baseline="0" dirty="0">
                          <a:solidFill>
                            <a:schemeClr val="dk1"/>
                          </a:solidFill>
                        </a:rPr>
                        <a:t>• How do we divide tasks and roles?</a:t>
                      </a:r>
                    </a:p>
                    <a:p>
                      <a:pPr marL="0" algn="l" defTabSz="907268" rtl="0" eaLnBrk="1" latinLnBrk="0" hangingPunct="1"/>
                      <a:r>
                        <a:rPr lang="en-US" sz="1200" b="0" u="none" strike="noStrike" kern="1200" baseline="0" dirty="0">
                          <a:solidFill>
                            <a:schemeClr val="dk1"/>
                          </a:solidFill>
                        </a:rPr>
                        <a:t>• Do we change the roles and tasks?</a:t>
                      </a:r>
                    </a:p>
                    <a:p>
                      <a:pPr marL="0" algn="l" defTabSz="907268" rtl="0" eaLnBrk="1" latinLnBrk="0" hangingPunct="1"/>
                      <a:endParaRPr lang="nl-NL" sz="1200" b="0" u="none" strike="noStrike" kern="1200" baseline="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tcPr>
                </a:tc>
                <a:tc gridSpan="2">
                  <a:txBody>
                    <a:bodyPr/>
                    <a:lstStyle/>
                    <a:p>
                      <a:endParaRPr lang="nl-NL" sz="1200" dirty="0"/>
                    </a:p>
                    <a:p>
                      <a:r>
                        <a:rPr lang="nl-NL" sz="1200" dirty="0"/>
                        <a:t>On the agreed taks that one team member would like to attend to and other agree, shall be </a:t>
                      </a:r>
                      <a:r>
                        <a:rPr lang="nl-NL" sz="1200" dirty="0" smtClean="0"/>
                        <a:t>given </a:t>
                      </a:r>
                      <a:r>
                        <a:rPr lang="nl-NL" sz="1200" dirty="0"/>
                        <a:t>to that team member. On the other hand, of there’s a conflict on some tasks, these tasks shall be divide by a game of chance. (E.x: putting the tasks in a hat and picking them)</a:t>
                      </a:r>
                    </a:p>
                    <a:p>
                      <a:endParaRPr lang="nl-NL" sz="1200" dirty="0"/>
                    </a:p>
                    <a:p>
                      <a:r>
                        <a:rPr lang="nl-NL" sz="1200" dirty="0"/>
                        <a:t>After receiving the task, if the team member wont be able to accomplish the task due to the difficulty of the task, another team member shall help with the task. As some tasks are too difficult for one team member.</a:t>
                      </a:r>
                    </a:p>
                    <a:p>
                      <a:endParaRPr lang="nl-NL" sz="1200" dirty="0"/>
                    </a:p>
                    <a:p>
                      <a:endParaRPr lang="nl-NL" sz="1200" dirty="0"/>
                    </a:p>
                    <a:p>
                      <a:endParaRPr lang="nl-NL" sz="1200" dirty="0"/>
                    </a:p>
                    <a:p>
                      <a:endParaRPr lang="nl-NL"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nl-NL"/>
                    </a:p>
                  </a:txBody>
                  <a:tcPr/>
                </a:tc>
                <a:tc>
                  <a:txBody>
                    <a:bodyPr/>
                    <a:lstStyle/>
                    <a:p>
                      <a:endParaRPr lang="nl-NL" sz="12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68961979"/>
                  </a:ext>
                </a:extLst>
              </a:tr>
              <a:tr h="2867669">
                <a:tc gridSpan="2">
                  <a:txBody>
                    <a:bodyPr/>
                    <a:lstStyle/>
                    <a:p>
                      <a:r>
                        <a:rPr lang="nl-NL" sz="1400" b="1" u="none" strike="noStrike" kern="1200" baseline="0" dirty="0">
                          <a:solidFill>
                            <a:schemeClr val="dk1"/>
                          </a:solidFill>
                        </a:rPr>
                        <a:t>SAMPLE AGREEMENTS</a:t>
                      </a:r>
                      <a:endParaRPr lang="nl-NL" sz="1400" b="0" u="none" strike="noStrike" kern="1200" baseline="0" dirty="0">
                        <a:solidFill>
                          <a:schemeClr val="dk1"/>
                        </a:solidFill>
                      </a:endParaRPr>
                    </a:p>
                    <a:p>
                      <a:r>
                        <a:rPr lang="en-US" sz="1400" b="0" u="none" strike="noStrike" kern="1200" baseline="0" dirty="0">
                          <a:solidFill>
                            <a:schemeClr val="dk1"/>
                          </a:solidFill>
                        </a:rPr>
                        <a:t>• Meet only when there is a meaningful agenda.</a:t>
                      </a:r>
                    </a:p>
                    <a:p>
                      <a:r>
                        <a:rPr lang="en-US" sz="1400" b="0" u="none" strike="noStrike" kern="1200" baseline="0" dirty="0">
                          <a:solidFill>
                            <a:schemeClr val="dk1"/>
                          </a:solidFill>
                        </a:rPr>
                        <a:t>• Start and end on time.</a:t>
                      </a:r>
                    </a:p>
                    <a:p>
                      <a:r>
                        <a:rPr lang="en-US" sz="1400" b="0" u="none" strike="noStrike" kern="1200" baseline="0" dirty="0">
                          <a:solidFill>
                            <a:schemeClr val="dk1"/>
                          </a:solidFill>
                        </a:rPr>
                        <a:t>• Plan the retrospectives and/or stand-ups</a:t>
                      </a:r>
                    </a:p>
                    <a:p>
                      <a:r>
                        <a:rPr lang="en-US" sz="1400" b="0" u="none" strike="noStrike" kern="1200" baseline="0" dirty="0">
                          <a:solidFill>
                            <a:schemeClr val="dk1"/>
                          </a:solidFill>
                        </a:rPr>
                        <a:t>• Allow everyone to contribute an agenda item.</a:t>
                      </a:r>
                    </a:p>
                    <a:p>
                      <a:r>
                        <a:rPr lang="en-US" sz="1400" b="0" u="none" strike="noStrike" kern="1200" baseline="0" dirty="0">
                          <a:solidFill>
                            <a:schemeClr val="dk1"/>
                          </a:solidFill>
                        </a:rPr>
                        <a:t>• Post the agenda before the meeting.</a:t>
                      </a:r>
                    </a:p>
                    <a:p>
                      <a:r>
                        <a:rPr lang="en-US" sz="1400" b="0" u="none" strike="noStrike" kern="1200" baseline="0" dirty="0">
                          <a:solidFill>
                            <a:schemeClr val="dk1"/>
                          </a:solidFill>
                        </a:rPr>
                        <a:t>• Avoid interrupting others when they are speaking.</a:t>
                      </a:r>
                    </a:p>
                    <a:p>
                      <a:r>
                        <a:rPr lang="nl-NL" sz="1400" b="0" u="none" strike="noStrike" kern="1200" baseline="0" dirty="0">
                          <a:solidFill>
                            <a:schemeClr val="dk1"/>
                          </a:solidFill>
                        </a:rPr>
                        <a:t>• Have </a:t>
                      </a:r>
                      <a:r>
                        <a:rPr lang="nl-NL" sz="1400" b="0" u="none" strike="noStrike" kern="1200" baseline="0" dirty="0" err="1">
                          <a:solidFill>
                            <a:schemeClr val="dk1"/>
                          </a:solidFill>
                        </a:rPr>
                        <a:t>regular</a:t>
                      </a:r>
                      <a:r>
                        <a:rPr lang="nl-NL" sz="1400" b="0" u="none" strike="noStrike" kern="1200" baseline="0" dirty="0">
                          <a:solidFill>
                            <a:schemeClr val="dk1"/>
                          </a:solidFill>
                        </a:rPr>
                        <a:t> breaks.</a:t>
                      </a:r>
                    </a:p>
                    <a:p>
                      <a:r>
                        <a:rPr lang="en-US" sz="1400" b="0" u="none" strike="noStrike" kern="1200" baseline="0" dirty="0">
                          <a:solidFill>
                            <a:schemeClr val="dk1"/>
                          </a:solidFill>
                        </a:rPr>
                        <a:t>• Have a different facilitator and recorder for each meeting.</a:t>
                      </a:r>
                    </a:p>
                    <a:p>
                      <a:r>
                        <a:rPr lang="en-US" sz="1400" b="0" u="none" strike="noStrike" kern="1200" baseline="0" dirty="0">
                          <a:solidFill>
                            <a:schemeClr val="dk1"/>
                          </a:solidFill>
                        </a:rPr>
                        <a:t>• Differentiate between brainstorming and discussion.</a:t>
                      </a:r>
                    </a:p>
                    <a:p>
                      <a:r>
                        <a:rPr lang="en-US" sz="1400" b="0" u="none" strike="noStrike" kern="1200" baseline="0" dirty="0">
                          <a:solidFill>
                            <a:schemeClr val="dk1"/>
                          </a:solidFill>
                        </a:rPr>
                        <a:t>• Address only groupwork related issues.</a:t>
                      </a:r>
                    </a:p>
                    <a:p>
                      <a:r>
                        <a:rPr lang="en-US" sz="1400" b="0" u="none" strike="noStrike" kern="1200" baseline="0" dirty="0">
                          <a:solidFill>
                            <a:schemeClr val="dk1"/>
                          </a:solidFill>
                        </a:rPr>
                        <a:t>• Express disagreement with ideas, not individuals.</a:t>
                      </a:r>
                      <a:endParaRPr lang="en-US" sz="1400" b="0" i="0" u="none" strike="noStrike" kern="1200" baseline="0" dirty="0">
                        <a:solidFill>
                          <a:schemeClr val="dk1"/>
                        </a:solidFill>
                        <a:latin typeface="+mn-lt"/>
                        <a:ea typeface="+mn-ea"/>
                        <a:cs typeface="+mn-cs"/>
                      </a:endParaRPr>
                    </a:p>
                  </a:txBody>
                  <a:tcPr/>
                </a:tc>
                <a:tc hMerge="1">
                  <a:txBody>
                    <a:bodyPr/>
                    <a:lstStyle/>
                    <a:p>
                      <a:endParaRPr lang="nl-NL" dirty="0"/>
                    </a:p>
                  </a:txBody>
                  <a:tcPr/>
                </a:tc>
                <a:tc gridSpan="2">
                  <a:txBody>
                    <a:bodyPr/>
                    <a:lstStyle/>
                    <a:p>
                      <a:endParaRPr lang="en-US" sz="1400" b="0" u="none" strike="noStrike" kern="1200" baseline="0" dirty="0">
                        <a:solidFill>
                          <a:schemeClr val="dk1"/>
                        </a:solidFill>
                      </a:endParaRPr>
                    </a:p>
                    <a:p>
                      <a:r>
                        <a:rPr lang="en-US" sz="1400" b="0" u="none" strike="noStrike" kern="1200" baseline="0" dirty="0">
                          <a:solidFill>
                            <a:schemeClr val="dk1"/>
                          </a:solidFill>
                        </a:rPr>
                        <a:t>• Maintain confidentiality about disagreements expressed during the meeting.</a:t>
                      </a:r>
                    </a:p>
                    <a:p>
                      <a:r>
                        <a:rPr lang="nl-NL" sz="1400" b="0" u="none" strike="noStrike" kern="1200" baseline="0" dirty="0">
                          <a:solidFill>
                            <a:schemeClr val="dk1"/>
                          </a:solidFill>
                        </a:rPr>
                        <a:t>• Reach </a:t>
                      </a:r>
                      <a:r>
                        <a:rPr lang="nl-NL" sz="1400" b="0" u="none" strike="noStrike" kern="1200" baseline="0" dirty="0" err="1">
                          <a:solidFill>
                            <a:schemeClr val="dk1"/>
                          </a:solidFill>
                        </a:rPr>
                        <a:t>decisions</a:t>
                      </a:r>
                      <a:r>
                        <a:rPr lang="nl-NL" sz="1400" b="0" u="none" strike="noStrike" kern="1200" baseline="0" dirty="0">
                          <a:solidFill>
                            <a:schemeClr val="dk1"/>
                          </a:solidFill>
                        </a:rPr>
                        <a:t> </a:t>
                      </a:r>
                      <a:r>
                        <a:rPr lang="nl-NL" sz="1400" b="0" u="none" strike="noStrike" kern="1200" baseline="0" dirty="0" err="1">
                          <a:solidFill>
                            <a:schemeClr val="dk1"/>
                          </a:solidFill>
                        </a:rPr>
                        <a:t>by</a:t>
                      </a:r>
                      <a:r>
                        <a:rPr lang="nl-NL" sz="1400" b="0" u="none" strike="noStrike" kern="1200" baseline="0" dirty="0">
                          <a:solidFill>
                            <a:schemeClr val="dk1"/>
                          </a:solidFill>
                        </a:rPr>
                        <a:t> consensus.</a:t>
                      </a:r>
                    </a:p>
                    <a:p>
                      <a:r>
                        <a:rPr lang="en-US" sz="1400" b="0" u="none" strike="noStrike" kern="1200" baseline="0" dirty="0">
                          <a:solidFill>
                            <a:schemeClr val="dk1"/>
                          </a:solidFill>
                        </a:rPr>
                        <a:t>• Listen respectfully to all ideas.</a:t>
                      </a:r>
                    </a:p>
                    <a:p>
                      <a:r>
                        <a:rPr lang="en-US" sz="1400" b="0" u="none" strike="noStrike" kern="1200" baseline="0" dirty="0">
                          <a:solidFill>
                            <a:schemeClr val="dk1"/>
                          </a:solidFill>
                        </a:rPr>
                        <a:t>• Conduct group business in front of the group.</a:t>
                      </a:r>
                    </a:p>
                    <a:p>
                      <a:r>
                        <a:rPr lang="en-US" sz="1400" b="0" u="none" strike="noStrike" kern="1200" baseline="0" dirty="0">
                          <a:solidFill>
                            <a:schemeClr val="dk1"/>
                          </a:solidFill>
                        </a:rPr>
                        <a:t>• Conduct personal business outside of the meeting.</a:t>
                      </a:r>
                    </a:p>
                    <a:p>
                      <a:r>
                        <a:rPr lang="en-US" sz="1400" b="0" u="none" strike="noStrike" kern="1200" baseline="0" dirty="0">
                          <a:solidFill>
                            <a:schemeClr val="dk1"/>
                          </a:solidFill>
                        </a:rPr>
                        <a:t>• Silence all cell phones during meetings.</a:t>
                      </a:r>
                    </a:p>
                    <a:p>
                      <a:r>
                        <a:rPr lang="en-US" sz="1400" b="0" u="none" strike="noStrike" kern="1200" baseline="0" dirty="0">
                          <a:solidFill>
                            <a:schemeClr val="dk1"/>
                          </a:solidFill>
                        </a:rPr>
                        <a:t>• Avoid checking or sending text messages or e-mail messages during meetings.</a:t>
                      </a:r>
                    </a:p>
                    <a:p>
                      <a:r>
                        <a:rPr lang="en-US" sz="1400" b="0" u="none" strike="noStrike" kern="1200" baseline="0" dirty="0">
                          <a:solidFill>
                            <a:schemeClr val="dk1"/>
                          </a:solidFill>
                        </a:rPr>
                        <a:t>• Avoid personal grooming (brushing hair, applying makeup, cleaning fingernails) during meetings</a:t>
                      </a:r>
                      <a:endParaRPr lang="nl-NL" sz="1400" dirty="0"/>
                    </a:p>
                    <a:p>
                      <a:endParaRPr lang="nl-NL" sz="1400" dirty="0"/>
                    </a:p>
                  </a:txBody>
                  <a:tcPr/>
                </a:tc>
                <a:tc hMerge="1">
                  <a:txBody>
                    <a:bodyPr/>
                    <a:lstStyle/>
                    <a:p>
                      <a:endParaRPr lang="nl-NL" dirty="0"/>
                    </a:p>
                  </a:txBody>
                  <a:tcPr/>
                </a:tc>
                <a:extLst>
                  <a:ext uri="{0D108BD9-81ED-4DB2-BD59-A6C34878D82A}">
                    <a16:rowId xmlns:a16="http://schemas.microsoft.com/office/drawing/2014/main" val="1845431000"/>
                  </a:ext>
                </a:extLst>
              </a:tr>
            </a:tbl>
          </a:graphicData>
        </a:graphic>
      </p:graphicFrame>
    </p:spTree>
    <p:extLst>
      <p:ext uri="{BB962C8B-B14F-4D97-AF65-F5344CB8AC3E}">
        <p14:creationId xmlns:p14="http://schemas.microsoft.com/office/powerpoint/2010/main" val="4128248805"/>
      </p:ext>
    </p:extLst>
  </p:cSld>
  <p:clrMapOvr>
    <a:masterClrMapping/>
  </p:clrMapOvr>
</p:sld>
</file>

<file path=ppt/theme/theme1.xml><?xml version="1.0" encoding="utf-8"?>
<a:theme xmlns:a="http://schemas.openxmlformats.org/drawingml/2006/main" name="Kantoorthema">
  <a:themeElements>
    <a:clrScheme name="Kantoorthem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ultureName xmlns="ffadb2d4-542b-4831-bc1d-ad3aaf0ba63a" xsi:nil="true"/>
    <Self_Registration_Enabled xmlns="ffadb2d4-542b-4831-bc1d-ad3aaf0ba63a" xsi:nil="true"/>
    <NotebookType xmlns="ffadb2d4-542b-4831-bc1d-ad3aaf0ba63a" xsi:nil="true"/>
    <FolderType xmlns="ffadb2d4-542b-4831-bc1d-ad3aaf0ba63a" xsi:nil="true"/>
    <lcf76f155ced4ddcb4097134ff3c332f xmlns="ffadb2d4-542b-4831-bc1d-ad3aaf0ba63a">
      <Terms xmlns="http://schemas.microsoft.com/office/infopath/2007/PartnerControls"/>
    </lcf76f155ced4ddcb4097134ff3c332f>
    <Members xmlns="ffadb2d4-542b-4831-bc1d-ad3aaf0ba63a">
      <UserInfo>
        <DisplayName/>
        <AccountId xsi:nil="true"/>
        <AccountType/>
      </UserInfo>
    </Members>
    <AppVersion xmlns="ffadb2d4-542b-4831-bc1d-ad3aaf0ba63a" xsi:nil="true"/>
    <IsNotebookLocked xmlns="ffadb2d4-542b-4831-bc1d-ad3aaf0ba63a" xsi:nil="true"/>
    <Owner xmlns="ffadb2d4-542b-4831-bc1d-ad3aaf0ba63a">
      <UserInfo>
        <DisplayName/>
        <AccountId xsi:nil="true"/>
        <AccountType/>
      </UserInfo>
    </Owner>
    <Math_Settings xmlns="ffadb2d4-542b-4831-bc1d-ad3aaf0ba63a" xsi:nil="true"/>
    <Member_Groups xmlns="ffadb2d4-542b-4831-bc1d-ad3aaf0ba63a">
      <UserInfo>
        <DisplayName/>
        <AccountId xsi:nil="true"/>
        <AccountType/>
      </UserInfo>
    </Member_Groups>
    <Has_Leaders_Only_SectionGroup xmlns="ffadb2d4-542b-4831-bc1d-ad3aaf0ba63a" xsi:nil="true"/>
    <DefaultSectionNames xmlns="ffadb2d4-542b-4831-bc1d-ad3aaf0ba63a" xsi:nil="true"/>
    <TeamsChannelId xmlns="ffadb2d4-542b-4831-bc1d-ad3aaf0ba63a" xsi:nil="true"/>
    <Invited_Leaders xmlns="ffadb2d4-542b-4831-bc1d-ad3aaf0ba63a" xsi:nil="true"/>
    <Distribution_Groups xmlns="ffadb2d4-542b-4831-bc1d-ad3aaf0ba63a" xsi:nil="true"/>
    <Templates xmlns="ffadb2d4-542b-4831-bc1d-ad3aaf0ba63a" xsi:nil="true"/>
    <Is_Collaboration_Space_Locked xmlns="ffadb2d4-542b-4831-bc1d-ad3aaf0ba63a" xsi:nil="true"/>
    <Leaders xmlns="ffadb2d4-542b-4831-bc1d-ad3aaf0ba63a">
      <UserInfo>
        <DisplayName/>
        <AccountId xsi:nil="true"/>
        <AccountType/>
      </UserInfo>
    </Leaders>
    <Invited_Members xmlns="ffadb2d4-542b-4831-bc1d-ad3aaf0ba63a" xsi:nil="true"/>
    <Teams_Channel_Section_Location xmlns="ffadb2d4-542b-4831-bc1d-ad3aaf0ba63a" xsi:nil="true"/>
    <LMS_Mappings xmlns="ffadb2d4-542b-4831-bc1d-ad3aaf0ba63a" xsi:nil="true"/>
    <TaxCatchAll xmlns="b3137472-fe9f-4c39-b16e-ffecb02187a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74F15B1945CDE4BB10D31CAC4654463" ma:contentTypeVersion="31" ma:contentTypeDescription="Een nieuw document maken." ma:contentTypeScope="" ma:versionID="e67df56e27b3caf7bf465a4bf6c45b91">
  <xsd:schema xmlns:xsd="http://www.w3.org/2001/XMLSchema" xmlns:xs="http://www.w3.org/2001/XMLSchema" xmlns:p="http://schemas.microsoft.com/office/2006/metadata/properties" xmlns:ns2="ffadb2d4-542b-4831-bc1d-ad3aaf0ba63a" xmlns:ns3="b3137472-fe9f-4c39-b16e-ffecb02187a0" targetNamespace="http://schemas.microsoft.com/office/2006/metadata/properties" ma:root="true" ma:fieldsID="02dc2d72bbcf6508f13837ebfdf76a07" ns2:_="" ns3:_="">
    <xsd:import namespace="ffadb2d4-542b-4831-bc1d-ad3aaf0ba63a"/>
    <xsd:import namespace="b3137472-fe9f-4c39-b16e-ffecb02187a0"/>
    <xsd:element name="properties">
      <xsd:complexType>
        <xsd:sequence>
          <xsd:element name="documentManagement">
            <xsd:complexType>
              <xsd:all>
                <xsd:element ref="ns2:NotebookType" minOccurs="0"/>
                <xsd:element ref="ns2:FolderType" minOccurs="0"/>
                <xsd:element ref="ns2:CultureName" minOccurs="0"/>
                <xsd:element ref="ns2:AppVersion" minOccurs="0"/>
                <xsd:element ref="ns2:TeamsChannelId" minOccurs="0"/>
                <xsd:element ref="ns2:Owner" minOccurs="0"/>
                <xsd:element ref="ns2:Math_Settings" minOccurs="0"/>
                <xsd:element ref="ns2:DefaultSectionNames" minOccurs="0"/>
                <xsd:element ref="ns2:Templates" minOccurs="0"/>
                <xsd:element ref="ns2:Leaders" minOccurs="0"/>
                <xsd:element ref="ns2:Members" minOccurs="0"/>
                <xsd:element ref="ns2:Member_Groups" minOccurs="0"/>
                <xsd:element ref="ns2:Distribution_Groups" minOccurs="0"/>
                <xsd:element ref="ns2:LMS_Mappings" minOccurs="0"/>
                <xsd:element ref="ns2:Invited_Leaders" minOccurs="0"/>
                <xsd:element ref="ns2:Invited_Members" minOccurs="0"/>
                <xsd:element ref="ns2:Self_Registration_Enabled" minOccurs="0"/>
                <xsd:element ref="ns2:Has_Leaders_Only_SectionGroup" minOccurs="0"/>
                <xsd:element ref="ns2:Is_Collaboration_Space_Locked" minOccurs="0"/>
                <xsd:element ref="ns2:IsNotebookLocked" minOccurs="0"/>
                <xsd:element ref="ns2:Teams_Channel_Section_Location" minOccurs="0"/>
                <xsd:element ref="ns2:MediaServiceMetadata" minOccurs="0"/>
                <xsd:element ref="ns2:MediaServiceFastMetadata"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adb2d4-542b-4831-bc1d-ad3aaf0ba63a" elementFormDefault="qualified">
    <xsd:import namespace="http://schemas.microsoft.com/office/2006/documentManagement/types"/>
    <xsd:import namespace="http://schemas.microsoft.com/office/infopath/2007/PartnerControls"/>
    <xsd:element name="NotebookType" ma:index="8" nillable="true" ma:displayName="Notebook Type" ma:internalName="NotebookType">
      <xsd:simpleType>
        <xsd:restriction base="dms:Text"/>
      </xsd:simpleType>
    </xsd:element>
    <xsd:element name="FolderType" ma:index="9" nillable="true" ma:displayName="Folder Type" ma:internalName="FolderType">
      <xsd:simpleType>
        <xsd:restriction base="dms:Text"/>
      </xsd:simpleType>
    </xsd:element>
    <xsd:element name="CultureName" ma:index="10" nillable="true" ma:displayName="Culture Name" ma:internalName="CultureName">
      <xsd:simpleType>
        <xsd:restriction base="dms:Text"/>
      </xsd:simpleType>
    </xsd:element>
    <xsd:element name="AppVersion" ma:index="11" nillable="true" ma:displayName="App Version" ma:internalName="AppVersion">
      <xsd:simpleType>
        <xsd:restriction base="dms:Text"/>
      </xsd:simpleType>
    </xsd:element>
    <xsd:element name="TeamsChannelId" ma:index="12" nillable="true" ma:displayName="Teams Channel Id" ma:internalName="TeamsChannelId">
      <xsd:simpleType>
        <xsd:restriction base="dms:Text"/>
      </xsd:simpleType>
    </xsd:element>
    <xsd:element name="Owner" ma:index="13"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4" nillable="true" ma:displayName="Math Settings" ma:internalName="Math_Settings">
      <xsd:simpleType>
        <xsd:restriction base="dms:Text"/>
      </xsd:simpleType>
    </xsd:element>
    <xsd:element name="DefaultSectionNames" ma:index="15" nillable="true" ma:displayName="Default Section Names" ma:internalName="DefaultSectionNames">
      <xsd:simpleType>
        <xsd:restriction base="dms:Note">
          <xsd:maxLength value="255"/>
        </xsd:restriction>
      </xsd:simpleType>
    </xsd:element>
    <xsd:element name="Templates" ma:index="16" nillable="true" ma:displayName="Templates" ma:internalName="Templates">
      <xsd:simpleType>
        <xsd:restriction base="dms:Note">
          <xsd:maxLength value="255"/>
        </xsd:restriction>
      </xsd:simpleType>
    </xsd:element>
    <xsd:element name="Leaders" ma:index="17" nillable="true" ma:displayName="Leaders" ma:internalName="Lead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mbers" ma:index="18" nillable="true" ma:displayName="Members" ma:internalName="Memb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mber_Groups" ma:index="19" nillable="true" ma:displayName="Member Groups" ma:internalName="Member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0" nillable="true" ma:displayName="Distribution Groups" ma:internalName="Distribution_Groups">
      <xsd:simpleType>
        <xsd:restriction base="dms:Note">
          <xsd:maxLength value="255"/>
        </xsd:restriction>
      </xsd:simpleType>
    </xsd:element>
    <xsd:element name="LMS_Mappings" ma:index="21" nillable="true" ma:displayName="LMS Mappings" ma:internalName="LMS_Mappings">
      <xsd:simpleType>
        <xsd:restriction base="dms:Note">
          <xsd:maxLength value="255"/>
        </xsd:restriction>
      </xsd:simpleType>
    </xsd:element>
    <xsd:element name="Invited_Leaders" ma:index="22" nillable="true" ma:displayName="Invited Leaders" ma:internalName="Invited_Leaders">
      <xsd:simpleType>
        <xsd:restriction base="dms:Note">
          <xsd:maxLength value="255"/>
        </xsd:restriction>
      </xsd:simpleType>
    </xsd:element>
    <xsd:element name="Invited_Members" ma:index="23" nillable="true" ma:displayName="Invited Members" ma:internalName="Invited_Members">
      <xsd:simpleType>
        <xsd:restriction base="dms:Note">
          <xsd:maxLength value="255"/>
        </xsd:restriction>
      </xsd:simpleType>
    </xsd:element>
    <xsd:element name="Self_Registration_Enabled" ma:index="24" nillable="true" ma:displayName="Self Registration Enabled" ma:internalName="Self_Registration_Enabled">
      <xsd:simpleType>
        <xsd:restriction base="dms:Boolean"/>
      </xsd:simpleType>
    </xsd:element>
    <xsd:element name="Has_Leaders_Only_SectionGroup" ma:index="25" nillable="true" ma:displayName="Has Leaders Only SectionGroup" ma:internalName="Has_Leaders_Only_SectionGroup">
      <xsd:simpleType>
        <xsd:restriction base="dms:Boolean"/>
      </xsd:simpleType>
    </xsd:element>
    <xsd:element name="Is_Collaboration_Space_Locked" ma:index="26" nillable="true" ma:displayName="Is Collaboration Space Locked" ma:internalName="Is_Collaboration_Space_Locked">
      <xsd:simpleType>
        <xsd:restriction base="dms:Boolean"/>
      </xsd:simpleType>
    </xsd:element>
    <xsd:element name="IsNotebookLocked" ma:index="27" nillable="true" ma:displayName="Is Notebook Locked" ma:internalName="IsNotebookLocked">
      <xsd:simpleType>
        <xsd:restriction base="dms:Boolean"/>
      </xsd:simpleType>
    </xsd:element>
    <xsd:element name="Teams_Channel_Section_Location" ma:index="28" nillable="true" ma:displayName="Teams Channel Section Location" ma:internalName="Teams_Channel_Section_Location">
      <xsd:simpleType>
        <xsd:restriction base="dms:Text"/>
      </xsd:simpleType>
    </xsd:element>
    <xsd:element name="MediaServiceMetadata" ma:index="29" nillable="true" ma:displayName="MediaServiceMetadata" ma:hidden="true" ma:internalName="MediaServiceMetadata" ma:readOnly="true">
      <xsd:simpleType>
        <xsd:restriction base="dms:Note"/>
      </xsd:simpleType>
    </xsd:element>
    <xsd:element name="MediaServiceFastMetadata" ma:index="30" nillable="true" ma:displayName="MediaServiceFastMetadata" ma:hidden="true" ma:internalName="MediaServiceFastMetadata" ma:readOnly="true">
      <xsd:simpleType>
        <xsd:restriction base="dms:Note"/>
      </xsd:simpleType>
    </xsd:element>
    <xsd:element name="MediaServiceAutoKeyPoints" ma:index="31" nillable="true" ma:displayName="MediaServiceAutoKeyPoints" ma:hidden="true" ma:internalName="MediaServiceAutoKeyPoints" ma:readOnly="true">
      <xsd:simpleType>
        <xsd:restriction base="dms:Note"/>
      </xsd:simpleType>
    </xsd:element>
    <xsd:element name="MediaServiceKeyPoints" ma:index="32" nillable="true" ma:displayName="KeyPoints" ma:internalName="MediaServiceKeyPoints" ma:readOnly="true">
      <xsd:simpleType>
        <xsd:restriction base="dms:Note">
          <xsd:maxLength value="255"/>
        </xsd:restriction>
      </xsd:simpleType>
    </xsd:element>
    <xsd:element name="lcf76f155ced4ddcb4097134ff3c332f" ma:index="34" nillable="true" ma:taxonomy="true" ma:internalName="lcf76f155ced4ddcb4097134ff3c332f" ma:taxonomyFieldName="MediaServiceImageTags" ma:displayName="Afbeeldingtags" ma:readOnly="false" ma:fieldId="{5cf76f15-5ced-4ddc-b409-7134ff3c332f}" ma:taxonomyMulti="true" ma:sspId="1cf77c6f-7d90-4f59-9429-7beb7326011a" ma:termSetId="09814cd3-568e-fe90-9814-8d621ff8fb84" ma:anchorId="fba54fb3-c3e1-fe81-a776-ca4b69148c4d" ma:open="true" ma:isKeyword="false">
      <xsd:complexType>
        <xsd:sequence>
          <xsd:element ref="pc:Terms" minOccurs="0" maxOccurs="1"/>
        </xsd:sequence>
      </xsd:complexType>
    </xsd:element>
    <xsd:element name="MediaServiceOCR" ma:index="36" nillable="true" ma:displayName="Extracted Text" ma:internalName="MediaServiceOCR" ma:readOnly="true">
      <xsd:simpleType>
        <xsd:restriction base="dms:Note">
          <xsd:maxLength value="255"/>
        </xsd:restriction>
      </xsd:simpleType>
    </xsd:element>
    <xsd:element name="MediaServiceGenerationTime" ma:index="37" nillable="true" ma:displayName="MediaServiceGenerationTime" ma:hidden="true" ma:internalName="MediaServiceGenerationTime" ma:readOnly="true">
      <xsd:simpleType>
        <xsd:restriction base="dms:Text"/>
      </xsd:simpleType>
    </xsd:element>
    <xsd:element name="MediaServiceEventHashCode" ma:index="3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137472-fe9f-4c39-b16e-ffecb02187a0" elementFormDefault="qualified">
    <xsd:import namespace="http://schemas.microsoft.com/office/2006/documentManagement/types"/>
    <xsd:import namespace="http://schemas.microsoft.com/office/infopath/2007/PartnerControls"/>
    <xsd:element name="TaxCatchAll" ma:index="35" nillable="true" ma:displayName="Taxonomy Catch All Column" ma:hidden="true" ma:list="{9207790b-ec76-40a2-959e-0a59f7ec4160}" ma:internalName="TaxCatchAll" ma:showField="CatchAllData" ma:web="b3137472-fe9f-4c39-b16e-ffecb02187a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A118FCC-C0C5-47AC-998E-E2B81F1E317C}">
  <ds:schemaRefs>
    <ds:schemaRef ds:uri="http://www.w3.org/XML/1998/namespace"/>
    <ds:schemaRef ds:uri="http://schemas.microsoft.com/office/2006/documentManagement/types"/>
    <ds:schemaRef ds:uri="http://purl.org/dc/elements/1.1/"/>
    <ds:schemaRef ds:uri="ffadb2d4-542b-4831-bc1d-ad3aaf0ba63a"/>
    <ds:schemaRef ds:uri="http://purl.org/dc/dcmitype/"/>
    <ds:schemaRef ds:uri="b3137472-fe9f-4c39-b16e-ffecb02187a0"/>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BC0CE6E3-895D-43E2-9D1E-B1B0F2369D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adb2d4-542b-4831-bc1d-ad3aaf0ba63a"/>
    <ds:schemaRef ds:uri="b3137472-fe9f-4c39-b16e-ffecb02187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9CEBC42-BFDE-47A0-B48D-11DD0C93366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79</TotalTime>
  <Words>877</Words>
  <Application>Microsoft Office PowerPoint</Application>
  <PresentationFormat>По избор</PresentationFormat>
  <Paragraphs>105</Paragraphs>
  <Slides>1</Slides>
  <Notes>0</Notes>
  <HiddenSlides>0</HiddenSlides>
  <MMClips>0</MMClips>
  <ScaleCrop>false</ScaleCrop>
  <HeadingPairs>
    <vt:vector size="6" baseType="variant">
      <vt:variant>
        <vt:lpstr>Използвани шрифтове</vt:lpstr>
      </vt:variant>
      <vt:variant>
        <vt:i4>3</vt:i4>
      </vt:variant>
      <vt:variant>
        <vt:lpstr>Тема</vt:lpstr>
      </vt:variant>
      <vt:variant>
        <vt:i4>1</vt:i4>
      </vt:variant>
      <vt:variant>
        <vt:lpstr>Заглавия на слайдовете</vt:lpstr>
      </vt:variant>
      <vt:variant>
        <vt:i4>1</vt:i4>
      </vt:variant>
    </vt:vector>
  </HeadingPairs>
  <TitlesOfParts>
    <vt:vector size="5" baseType="lpstr">
      <vt:lpstr>Arial</vt:lpstr>
      <vt:lpstr>Calibri</vt:lpstr>
      <vt:lpstr>Calibri Light</vt:lpstr>
      <vt:lpstr>Kantoorthema</vt:lpstr>
      <vt:lpstr>Презентация на PowerPoint</vt:lpstr>
    </vt:vector>
  </TitlesOfParts>
  <Company>Fontys Hogescholen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Veerhoff,Lars A.L.</dc:creator>
  <cp:lastModifiedBy>Legion</cp:lastModifiedBy>
  <cp:revision>7</cp:revision>
  <dcterms:created xsi:type="dcterms:W3CDTF">2022-10-06T08:58:42Z</dcterms:created>
  <dcterms:modified xsi:type="dcterms:W3CDTF">2023-03-23T09:19:33Z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0x010100F74F15B1945CDE4BB10D31CAC4654463</vt:lpwstr>
  </property>
</Properties>
</file>