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66" r:id="rId5"/>
    <p:sldId id="256" r:id="rId6"/>
    <p:sldId id="257" r:id="rId7"/>
    <p:sldId id="259" r:id="rId8"/>
    <p:sldId id="271" r:id="rId9"/>
    <p:sldId id="272" r:id="rId10"/>
    <p:sldId id="269"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274" autoAdjust="0"/>
  </p:normalViewPr>
  <p:slideViewPr>
    <p:cSldViewPr snapToGrid="0" showGuides="1">
      <p:cViewPr>
        <p:scale>
          <a:sx n="66" d="100"/>
          <a:sy n="66" d="100"/>
        </p:scale>
        <p:origin x="-48" y="108"/>
      </p:cViewPr>
      <p:guideLst>
        <p:guide pos="3840"/>
        <p:guide orient="horz" pos="2160"/>
      </p:guideLst>
    </p:cSldViewPr>
  </p:slideViewPr>
  <p:notesTextViewPr>
    <p:cViewPr>
      <p:scale>
        <a:sx n="1" d="1"/>
        <a:sy n="1" d="1"/>
      </p:scale>
      <p:origin x="0" y="0"/>
    </p:cViewPr>
  </p:notesTextViewPr>
  <p:notesViewPr>
    <p:cSldViewPr snapToGrid="0">
      <p:cViewPr varScale="1">
        <p:scale>
          <a:sx n="55" d="100"/>
          <a:sy n="55" d="100"/>
        </p:scale>
        <p:origin x="19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a:extLst>
              <a:ext uri="{FF2B5EF4-FFF2-40B4-BE49-F238E27FC236}">
                <a16:creationId xmlns:a16="http://schemas.microsoft.com/office/drawing/2014/main" xmlns=""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ru-RU" smtClean="0"/>
              <a:t>15.02.2020</a:t>
            </a:fld>
            <a:endParaRPr lang="ru-RU"/>
          </a:p>
        </p:txBody>
      </p:sp>
      <p:sp>
        <p:nvSpPr>
          <p:cNvPr id="4" name="Footer Placeholder 3">
            <a:extLst>
              <a:ext uri="{FF2B5EF4-FFF2-40B4-BE49-F238E27FC236}">
                <a16:creationId xmlns:a16="http://schemas.microsoft.com/office/drawing/2014/main" xmlns=""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a:extLst>
              <a:ext uri="{FF2B5EF4-FFF2-40B4-BE49-F238E27FC236}">
                <a16:creationId xmlns:a16="http://schemas.microsoft.com/office/drawing/2014/main" xmlns=""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ru-RU" smtClean="0"/>
              <a:t>‹#›</a:t>
            </a:fld>
            <a:endParaRPr lang="ru-RU"/>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15.02.2020</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786259" y="5096662"/>
            <a:ext cx="4367531"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xmlns=""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xmlns=""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xmlns=""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xmlns=""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xmlns=""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786259" y="3425363"/>
            <a:ext cx="3629300"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xmlns=""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xmlns=""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xmlns="" id="{8C7B70A1-A813-470C-A829-7CC44559C94F}"/>
              </a:ext>
            </a:extLst>
          </p:cNvPr>
          <p:cNvSpPr>
            <a:spLocks noGrp="1"/>
          </p:cNvSpPr>
          <p:nvPr>
            <p:ph type="pic" sz="quarter" idx="21"/>
          </p:nvPr>
        </p:nvSpPr>
        <p:spPr>
          <a:xfrm>
            <a:off x="4614953" y="0"/>
            <a:ext cx="7585924"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n-US" smtClean="0"/>
              <a:t>Click icon to add picture</a:t>
            </a:r>
            <a:endParaRPr lang="ru-RU"/>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3C229411-48AD-4A50-B02E-041030F18963}"/>
              </a:ext>
            </a:extLst>
          </p:cNvPr>
          <p:cNvSpPr>
            <a:spLocks noGrp="1"/>
          </p:cNvSpPr>
          <p:nvPr>
            <p:ph type="pic" sz="quarter" idx="21"/>
          </p:nvPr>
        </p:nvSpPr>
        <p:spPr>
          <a:xfrm>
            <a:off x="5245189" y="1"/>
            <a:ext cx="6943003"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814944" y="453050"/>
            <a:ext cx="105156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xmlns="" id="{F9E3EED1-7BB3-4B75-BCA9-1C1223740B3C}"/>
              </a:ext>
            </a:extLst>
          </p:cNvPr>
          <p:cNvSpPr/>
          <p:nvPr/>
        </p:nvSpPr>
        <p:spPr>
          <a:xfrm>
            <a:off x="8704586" y="5422906"/>
            <a:ext cx="73660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xmlns="" id="{29016A5F-A55B-4605-B66C-5C6E2BF4919F}"/>
              </a:ext>
            </a:extLst>
          </p:cNvPr>
          <p:cNvSpPr/>
          <p:nvPr/>
        </p:nvSpPr>
        <p:spPr>
          <a:xfrm>
            <a:off x="9659429" y="3776986"/>
            <a:ext cx="2540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xmlns="" id="{9DBE4B29-4897-4A3A-B883-A887BCDA3718}"/>
              </a:ext>
            </a:extLst>
          </p:cNvPr>
          <p:cNvSpPr>
            <a:spLocks noGrp="1"/>
          </p:cNvSpPr>
          <p:nvPr>
            <p:ph type="body" sz="quarter" idx="16" hasCustomPrompt="1"/>
          </p:nvPr>
        </p:nvSpPr>
        <p:spPr>
          <a:xfrm>
            <a:off x="824420" y="3955665"/>
            <a:ext cx="4367531"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xmlns="" id="{0EF4532A-9AB5-4545-A83D-BD0E39635727}"/>
              </a:ext>
            </a:extLst>
          </p:cNvPr>
          <p:cNvSpPr>
            <a:spLocks noGrp="1"/>
          </p:cNvSpPr>
          <p:nvPr>
            <p:ph type="body" sz="quarter" idx="17" hasCustomPrompt="1"/>
          </p:nvPr>
        </p:nvSpPr>
        <p:spPr>
          <a:xfrm>
            <a:off x="824420" y="4633361"/>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xmlns="" id="{D579A1F5-9180-47FE-A31B-4E37384383C4}"/>
              </a:ext>
            </a:extLst>
          </p:cNvPr>
          <p:cNvSpPr>
            <a:spLocks noGrp="1"/>
          </p:cNvSpPr>
          <p:nvPr>
            <p:ph type="body" sz="quarter" idx="18" hasCustomPrompt="1"/>
          </p:nvPr>
        </p:nvSpPr>
        <p:spPr>
          <a:xfrm>
            <a:off x="824420" y="4892976"/>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xmlns="" id="{71BBF4E8-67FF-4A65-9EC1-AE832CEBE85D}"/>
              </a:ext>
            </a:extLst>
          </p:cNvPr>
          <p:cNvSpPr>
            <a:spLocks noGrp="1"/>
          </p:cNvSpPr>
          <p:nvPr>
            <p:ph type="body" sz="quarter" idx="19" hasCustomPrompt="1"/>
          </p:nvPr>
        </p:nvSpPr>
        <p:spPr>
          <a:xfrm>
            <a:off x="824420" y="5334299"/>
            <a:ext cx="4367531"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824420" y="5593914"/>
            <a:ext cx="4367531"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xmlns="" id="{7E62A657-0B76-4081-A698-3C47F1AFC78E}"/>
              </a:ext>
            </a:extLst>
          </p:cNvPr>
          <p:cNvSpPr/>
          <p:nvPr/>
        </p:nvSpPr>
        <p:spPr>
          <a:xfrm>
            <a:off x="900978" y="1561556"/>
            <a:ext cx="2973890"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C51D0359-A547-4B21-8850-06B9F1CDF9CE}"/>
              </a:ext>
            </a:extLst>
          </p:cNvPr>
          <p:cNvSpPr/>
          <p:nvPr userDrawn="1"/>
        </p:nvSpPr>
        <p:spPr>
          <a:xfrm>
            <a:off x="7172412" y="-12694"/>
            <a:ext cx="49784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758588" y="1436921"/>
            <a:ext cx="569068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xmlns="" id="{87A7AFAC-3F6D-48D1-A100-148792529BC6}"/>
              </a:ext>
            </a:extLst>
          </p:cNvPr>
          <p:cNvSpPr/>
          <p:nvPr/>
        </p:nvSpPr>
        <p:spPr>
          <a:xfrm>
            <a:off x="8069104" y="5422164"/>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xmlns="" id="{81A4F88F-4E35-4BB3-AD24-CAC580C12F96}"/>
              </a:ext>
            </a:extLst>
          </p:cNvPr>
          <p:cNvSpPr/>
          <p:nvPr/>
        </p:nvSpPr>
        <p:spPr>
          <a:xfrm>
            <a:off x="9029960" y="3463631"/>
            <a:ext cx="3175313"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xmlns="" id="{592CE00E-F2AB-4099-8BB8-F109C4F2EFDB}"/>
              </a:ext>
            </a:extLst>
          </p:cNvPr>
          <p:cNvSpPr/>
          <p:nvPr/>
        </p:nvSpPr>
        <p:spPr>
          <a:xfrm>
            <a:off x="11043829" y="4566099"/>
            <a:ext cx="1155814"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xmlns="" id="{B0920EEC-7CE3-4708-93D2-53699D17E5E3}"/>
              </a:ext>
            </a:extLst>
          </p:cNvPr>
          <p:cNvSpPr/>
          <p:nvPr/>
        </p:nvSpPr>
        <p:spPr>
          <a:xfrm>
            <a:off x="10743661" y="-1689"/>
            <a:ext cx="1447943"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2DF8B751-9294-46D5-B390-5D322195540F}"/>
              </a:ext>
            </a:extLst>
          </p:cNvPr>
          <p:cNvSpPr/>
          <p:nvPr/>
        </p:nvSpPr>
        <p:spPr>
          <a:xfrm>
            <a:off x="6536780" y="-12701"/>
            <a:ext cx="4978890"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xmlns="" id="{E0F651C6-BE74-4133-ABA8-316072D4F5B5}"/>
              </a:ext>
            </a:extLst>
          </p:cNvPr>
          <p:cNvSpPr/>
          <p:nvPr/>
        </p:nvSpPr>
        <p:spPr>
          <a:xfrm>
            <a:off x="6518963" y="-12701"/>
            <a:ext cx="5029695"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xmlns="" id="{9F75ED2D-7077-4753-B623-4B9A718EB224}"/>
              </a:ext>
            </a:extLst>
          </p:cNvPr>
          <p:cNvSpPr/>
          <p:nvPr userDrawn="1"/>
        </p:nvSpPr>
        <p:spPr>
          <a:xfrm>
            <a:off x="895717" y="3124629"/>
            <a:ext cx="2158296"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xmlns="" id="{21FF5BCF-BC53-4C3F-8B7F-7077B35ADCA8}"/>
              </a:ext>
            </a:extLst>
          </p:cNvPr>
          <p:cNvSpPr/>
          <p:nvPr userDrawn="1"/>
        </p:nvSpPr>
        <p:spPr>
          <a:xfrm>
            <a:off x="-7816" y="5057878"/>
            <a:ext cx="715108"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xmlns="" id="{4BCD5243-C973-44F2-88E8-A4A6E3387B1F}"/>
              </a:ext>
            </a:extLst>
          </p:cNvPr>
          <p:cNvSpPr>
            <a:spLocks noGrp="1"/>
          </p:cNvSpPr>
          <p:nvPr>
            <p:ph type="subTitle" idx="1"/>
          </p:nvPr>
        </p:nvSpPr>
        <p:spPr>
          <a:xfrm>
            <a:off x="758588" y="3429000"/>
            <a:ext cx="3629300" cy="946192"/>
          </a:xfrm>
        </p:spPr>
        <p:txBody>
          <a:bodyPr vert="horz" lIns="91440" tIns="45720" rIns="91440" bIns="45720" rtlCol="0">
            <a:normAutofit/>
          </a:bodyPr>
          <a:lstStyle>
            <a:lvl1pPr marL="0" indent="0">
              <a:buNone/>
              <a:defRPr lang="en-US" b="1" i="0"/>
            </a:lvl1pPr>
          </a:lstStyle>
          <a:p>
            <a:pPr marL="228600" lvl="0" indent="-228600"/>
            <a:r>
              <a:rPr lang="en-US" smtClean="0"/>
              <a:t>Click to edit Master subtitle style</a:t>
            </a:r>
            <a:endParaRPr lang="en-US" dirty="0"/>
          </a:p>
        </p:txBody>
      </p:sp>
    </p:spTree>
    <p:extLst>
      <p:ext uri="{BB962C8B-B14F-4D97-AF65-F5344CB8AC3E}">
        <p14:creationId xmlns:p14="http://schemas.microsoft.com/office/powerpoint/2010/main"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xmlns=""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xmlns=""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xmlns=""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xmlns=""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xmlns=""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24" name="Graphic 22">
            <a:extLst>
              <a:ext uri="{FF2B5EF4-FFF2-40B4-BE49-F238E27FC236}">
                <a16:creationId xmlns:a16="http://schemas.microsoft.com/office/drawing/2014/main" xmlns=""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xmlns=""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xmlns=""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xmlns=""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xmlns=""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xmlns="" id="{B7EF9C60-0FED-4965-A9BC-CE69886A38CA}"/>
              </a:ext>
            </a:extLst>
          </p:cNvPr>
          <p:cNvSpPr>
            <a:spLocks noGrp="1"/>
          </p:cNvSpPr>
          <p:nvPr>
            <p:ph type="dt" sz="half" idx="10"/>
          </p:nvPr>
        </p:nvSpPr>
        <p:spPr/>
        <p:txBody>
          <a:bodyPr/>
          <a:lstStyle/>
          <a:p>
            <a:r>
              <a:rPr lang="ru-RU"/>
              <a:t>MM.DD.20XX</a:t>
            </a:r>
            <a:endParaRPr lang="ru-RU" dirty="0"/>
          </a:p>
        </p:txBody>
      </p:sp>
      <p:sp>
        <p:nvSpPr>
          <p:cNvPr id="8" name="Footer Placeholder 7">
            <a:extLst>
              <a:ext uri="{FF2B5EF4-FFF2-40B4-BE49-F238E27FC236}">
                <a16:creationId xmlns:a16="http://schemas.microsoft.com/office/drawing/2014/main" xmlns="" id="{239F2410-4015-48DB-BB4D-B5944D8C16B7}"/>
              </a:ext>
            </a:extLst>
          </p:cNvPr>
          <p:cNvSpPr>
            <a:spLocks noGrp="1"/>
          </p:cNvSpPr>
          <p:nvPr>
            <p:ph type="ftr" sz="quarter" idx="11"/>
          </p:nvPr>
        </p:nvSpPr>
        <p:spPr/>
        <p:txBody>
          <a:bodyPr/>
          <a:lstStyle/>
          <a:p>
            <a:r>
              <a:rPr lang="en-US"/>
              <a:t>ADD A FOOTER</a:t>
            </a:r>
            <a:endParaRPr lang="ru-RU" dirty="0"/>
          </a:p>
        </p:txBody>
      </p:sp>
      <p:sp>
        <p:nvSpPr>
          <p:cNvPr id="11" name="Slide Number Placeholder 10">
            <a:extLst>
              <a:ext uri="{FF2B5EF4-FFF2-40B4-BE49-F238E27FC236}">
                <a16:creationId xmlns:a16="http://schemas.microsoft.com/office/drawing/2014/main" xmlns="" id="{C44F5F26-1B35-405A-AD75-5DFF48CF6BD6}"/>
              </a:ext>
            </a:extLst>
          </p:cNvPr>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349344483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xmlns="" id="{D7B996D2-06BA-413A-BDEE-428A188D3ADF}"/>
              </a:ext>
            </a:extLst>
          </p:cNvPr>
          <p:cNvSpPr>
            <a:spLocks noGrp="1"/>
          </p:cNvSpPr>
          <p:nvPr>
            <p:ph idx="1"/>
          </p:nvPr>
        </p:nvSpPr>
        <p:spPr>
          <a:xfrm>
            <a:off x="838200" y="1825625"/>
            <a:ext cx="105156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xmlns=""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xmlns=""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xmlns="" id="{24B91177-A100-491C-B5EF-BC77E2E33F72}"/>
              </a:ext>
            </a:extLst>
          </p:cNvPr>
          <p:cNvSpPr>
            <a:spLocks noGrp="1"/>
          </p:cNvSpPr>
          <p:nvPr>
            <p:ph type="body" idx="1"/>
          </p:nvPr>
        </p:nvSpPr>
        <p:spPr>
          <a:xfrm>
            <a:off x="839788" y="1825624"/>
            <a:ext cx="5157787"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Content Placeholder 3">
            <a:extLst>
              <a:ext uri="{FF2B5EF4-FFF2-40B4-BE49-F238E27FC236}">
                <a16:creationId xmlns:a16="http://schemas.microsoft.com/office/drawing/2014/main" xmlns="" id="{B6758D2F-C9AC-4514-B48E-2863E8DDE0CF}"/>
              </a:ext>
            </a:extLst>
          </p:cNvPr>
          <p:cNvSpPr>
            <a:spLocks noGrp="1"/>
          </p:cNvSpPr>
          <p:nvPr>
            <p:ph sz="half" idx="2"/>
          </p:nvPr>
        </p:nvSpPr>
        <p:spPr>
          <a:xfrm>
            <a:off x="839788" y="2323458"/>
            <a:ext cx="5157787"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4">
            <a:extLst>
              <a:ext uri="{FF2B5EF4-FFF2-40B4-BE49-F238E27FC236}">
                <a16:creationId xmlns:a16="http://schemas.microsoft.com/office/drawing/2014/main" xmlns="" id="{633C3A9F-17E4-45DF-8DB7-7A55846AAA8F}"/>
              </a:ext>
            </a:extLst>
          </p:cNvPr>
          <p:cNvSpPr>
            <a:spLocks noGrp="1"/>
          </p:cNvSpPr>
          <p:nvPr>
            <p:ph type="body" sz="quarter" idx="3"/>
          </p:nvPr>
        </p:nvSpPr>
        <p:spPr>
          <a:xfrm>
            <a:off x="6172200" y="1828800"/>
            <a:ext cx="5183188"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Content Placeholder 5">
            <a:extLst>
              <a:ext uri="{FF2B5EF4-FFF2-40B4-BE49-F238E27FC236}">
                <a16:creationId xmlns:a16="http://schemas.microsoft.com/office/drawing/2014/main" xmlns="" id="{C19AB308-7C32-46C9-B8DB-AA96B7ED0D62}"/>
              </a:ext>
            </a:extLst>
          </p:cNvPr>
          <p:cNvSpPr>
            <a:spLocks noGrp="1"/>
          </p:cNvSpPr>
          <p:nvPr>
            <p:ph sz="quarter" idx="4"/>
          </p:nvPr>
        </p:nvSpPr>
        <p:spPr>
          <a:xfrm>
            <a:off x="6172200" y="2323458"/>
            <a:ext cx="5183188"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
        <p:nvSpPr>
          <p:cNvPr id="20" name="Graphic 19">
            <a:extLst>
              <a:ext uri="{FF2B5EF4-FFF2-40B4-BE49-F238E27FC236}">
                <a16:creationId xmlns:a16="http://schemas.microsoft.com/office/drawing/2014/main" xmlns="" id="{9462DA56-F882-470A-8F8C-A55B25FD8A7A}"/>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xmlns="" id="{CD5AE8A8-E027-4529-A5B7-4D355C71E647}"/>
              </a:ext>
            </a:extLst>
          </p:cNvPr>
          <p:cNvSpPr>
            <a:spLocks noGrp="1"/>
          </p:cNvSpPr>
          <p:nvPr>
            <p:ph sz="half" idx="1"/>
          </p:nvPr>
        </p:nvSpPr>
        <p:spPr>
          <a:xfrm>
            <a:off x="838200" y="1825625"/>
            <a:ext cx="51816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4" name="Content Placeholder 3">
            <a:extLst>
              <a:ext uri="{FF2B5EF4-FFF2-40B4-BE49-F238E27FC236}">
                <a16:creationId xmlns:a16="http://schemas.microsoft.com/office/drawing/2014/main" xmlns="" id="{FB3E4803-F2CA-4138-9997-6108BFDFE7E2}"/>
              </a:ext>
            </a:extLst>
          </p:cNvPr>
          <p:cNvSpPr>
            <a:spLocks noGrp="1"/>
          </p:cNvSpPr>
          <p:nvPr>
            <p:ph sz="half" idx="2"/>
          </p:nvPr>
        </p:nvSpPr>
        <p:spPr>
          <a:xfrm>
            <a:off x="6198110" y="1825624"/>
            <a:ext cx="51816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xmlns="" id="{8E328517-DD21-40E0-B948-B25B366BDEC7}"/>
              </a:ext>
            </a:extLst>
          </p:cNvPr>
          <p:cNvSpPr>
            <a:spLocks noGrp="1"/>
          </p:cNvSpPr>
          <p:nvPr>
            <p:ph type="pic" idx="1"/>
          </p:nvPr>
        </p:nvSpPr>
        <p:spPr>
          <a:xfrm>
            <a:off x="5775856" y="532519"/>
            <a:ext cx="6416144"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35" name="Oval 34">
            <a:extLst>
              <a:ext uri="{FF2B5EF4-FFF2-40B4-BE49-F238E27FC236}">
                <a16:creationId xmlns:a16="http://schemas.microsoft.com/office/drawing/2014/main" xmlns=""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xmlns=""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xmlns=""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xmlns=""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a16="http://schemas.microsoft.com/office/drawing/2014/main" xmlns=""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xmlns=""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xmlns=""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xmlns=""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xmlns="" id="{2AC78A4D-01A3-43A6-BE82-E64E2BF16D65}"/>
              </a:ext>
            </a:extLst>
          </p:cNvPr>
          <p:cNvSpPr>
            <a:spLocks noGrp="1"/>
          </p:cNvSpPr>
          <p:nvPr>
            <p:ph type="title"/>
          </p:nvPr>
        </p:nvSpPr>
        <p:spPr>
          <a:xfrm>
            <a:off x="839788" y="457200"/>
            <a:ext cx="3932237" cy="1442729"/>
          </a:xfrm>
        </p:spPr>
        <p:txBody>
          <a:bodyPr anchor="b"/>
          <a:lstStyle>
            <a:lvl1pPr>
              <a:defRPr sz="3200"/>
            </a:lvl1pPr>
          </a:lstStyle>
          <a:p>
            <a:r>
              <a:rPr lang="en-US" smtClean="0"/>
              <a:t>Click to edit Master title style</a:t>
            </a:r>
            <a:endParaRPr lang="en-US"/>
          </a:p>
        </p:txBody>
      </p:sp>
      <p:sp>
        <p:nvSpPr>
          <p:cNvPr id="20" name="Text Placeholder 3">
            <a:extLst>
              <a:ext uri="{FF2B5EF4-FFF2-40B4-BE49-F238E27FC236}">
                <a16:creationId xmlns:a16="http://schemas.microsoft.com/office/drawing/2014/main" xmlns="" id="{E6544955-4597-4E52-9C7E-8AEB5D2A4983}"/>
              </a:ext>
            </a:extLst>
          </p:cNvPr>
          <p:cNvSpPr>
            <a:spLocks noGrp="1"/>
          </p:cNvSpPr>
          <p:nvPr>
            <p:ph type="body" sz="half" idx="2"/>
          </p:nvPr>
        </p:nvSpPr>
        <p:spPr>
          <a:xfrm>
            <a:off x="839788" y="2356700"/>
            <a:ext cx="3932237"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4" name="Content Placeholder 2">
            <a:extLst>
              <a:ext uri="{FF2B5EF4-FFF2-40B4-BE49-F238E27FC236}">
                <a16:creationId xmlns:a16="http://schemas.microsoft.com/office/drawing/2014/main" xmlns="" id="{A28A6791-A2CB-40CE-AEF5-A729106DA43B}"/>
              </a:ext>
            </a:extLst>
          </p:cNvPr>
          <p:cNvSpPr>
            <a:spLocks noGrp="1"/>
          </p:cNvSpPr>
          <p:nvPr>
            <p:ph idx="1"/>
          </p:nvPr>
        </p:nvSpPr>
        <p:spPr>
          <a:xfrm>
            <a:off x="5183188" y="457201"/>
            <a:ext cx="6653212"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xmlns="" id="{436C4D92-1746-4D54-8232-468DFF66CF79}"/>
              </a:ext>
            </a:extLst>
          </p:cNvPr>
          <p:cNvSpPr/>
          <p:nvPr userDrawn="1"/>
        </p:nvSpPr>
        <p:spPr>
          <a:xfrm>
            <a:off x="838200" y="1492524"/>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xmlns="" id="{E77FD51D-3B1F-4D51-8A61-6CF8222774BD}"/>
              </a:ext>
            </a:extLst>
          </p:cNvPr>
          <p:cNvSpPr>
            <a:spLocks noGrp="1"/>
          </p:cNvSpPr>
          <p:nvPr>
            <p:ph type="title"/>
          </p:nvPr>
        </p:nvSpPr>
        <p:spPr>
          <a:xfrm>
            <a:off x="838200" y="365126"/>
            <a:ext cx="9050518" cy="945498"/>
          </a:xfrm>
        </p:spPr>
        <p:txBody>
          <a:bodyPr/>
          <a:lstStyle/>
          <a:p>
            <a:r>
              <a:rPr lang="en-US" smtClean="0"/>
              <a:t>Click to edit Master title style</a:t>
            </a:r>
            <a:endParaRPr lang="en-US"/>
          </a:p>
        </p:txBody>
      </p:sp>
    </p:spTree>
    <p:extLst>
      <p:ext uri="{BB962C8B-B14F-4D97-AF65-F5344CB8AC3E}">
        <p14:creationId xmlns:p14="http://schemas.microsoft.com/office/powerpoint/2010/main"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grpSp>
        <p:nvGrpSpPr>
          <p:cNvPr id="41" name="Graphic 39">
            <a:extLst>
              <a:ext uri="{FF2B5EF4-FFF2-40B4-BE49-F238E27FC236}">
                <a16:creationId xmlns:a16="http://schemas.microsoft.com/office/drawing/2014/main" xmlns="" id="{1D75FFD8-3F66-48B3-BB01-D4B8A9496851}"/>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12A714F2-A8EC-40F7-ACFF-A00E1DD10C56}"/>
              </a:ext>
            </a:extLst>
          </p:cNvPr>
          <p:cNvSpPr>
            <a:spLocks noGrp="1"/>
          </p:cNvSpPr>
          <p:nvPr>
            <p:ph type="pic" sz="quarter" idx="13"/>
          </p:nvPr>
        </p:nvSpPr>
        <p:spPr>
          <a:xfrm>
            <a:off x="912412" y="2373273"/>
            <a:ext cx="11271651"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4" name="Oval 33">
            <a:extLst>
              <a:ext uri="{FF2B5EF4-FFF2-40B4-BE49-F238E27FC236}">
                <a16:creationId xmlns:a16="http://schemas.microsoft.com/office/drawing/2014/main" xmlns="" id="{13074BE4-153F-46FE-B915-CD1AEF318A2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xmlns="" id="{0B7E91C4-F19E-46BE-B05F-139B541892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xmlns="" id="{08A64499-0304-4070-BCB0-67E2BE20A3EA}"/>
              </a:ext>
            </a:extLst>
          </p:cNvPr>
          <p:cNvSpPr/>
          <p:nvPr userDrawn="1"/>
        </p:nvSpPr>
        <p:spPr>
          <a:xfrm>
            <a:off x="7998821" y="1645349"/>
            <a:ext cx="4196737"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ED1736B3-AE79-40C2-80FF-2FB0FEE27195}"/>
              </a:ext>
            </a:extLst>
          </p:cNvPr>
          <p:cNvSpPr/>
          <p:nvPr userDrawn="1"/>
        </p:nvSpPr>
        <p:spPr>
          <a:xfrm>
            <a:off x="12186920" y="2632655"/>
            <a:ext cx="508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xmlns="" id="{DC2228EE-3546-4272-9C39-150FF23CE033}"/>
              </a:ext>
            </a:extLst>
          </p:cNvPr>
          <p:cNvSpPr>
            <a:spLocks noGrp="1"/>
          </p:cNvSpPr>
          <p:nvPr>
            <p:ph type="ctrTitle" hasCustomPrompt="1"/>
          </p:nvPr>
        </p:nvSpPr>
        <p:spPr>
          <a:xfrm>
            <a:off x="781987" y="793172"/>
            <a:ext cx="9144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xmlns="" id="{0F2EFCC6-4D5A-4B43-A534-1A868887BC7F}"/>
              </a:ext>
            </a:extLst>
          </p:cNvPr>
          <p:cNvSpPr>
            <a:spLocks noGrp="1"/>
          </p:cNvSpPr>
          <p:nvPr>
            <p:ph type="subTitle" idx="1"/>
          </p:nvPr>
        </p:nvSpPr>
        <p:spPr>
          <a:xfrm>
            <a:off x="795772" y="1877051"/>
            <a:ext cx="6843278"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dirty="0"/>
          </a:p>
        </p:txBody>
      </p:sp>
      <p:sp>
        <p:nvSpPr>
          <p:cNvPr id="4" name="Date Placeholder 3">
            <a:extLst>
              <a:ext uri="{FF2B5EF4-FFF2-40B4-BE49-F238E27FC236}">
                <a16:creationId xmlns:a16="http://schemas.microsoft.com/office/drawing/2014/main" xmlns="" id="{0FD10BB4-D57E-4372-8E10-AC15DC09615A}"/>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66020939-F172-405E-A418-A87CE5D908B7}"/>
              </a:ext>
            </a:extLst>
          </p:cNvPr>
          <p:cNvSpPr>
            <a:spLocks noGrp="1"/>
          </p:cNvSpPr>
          <p:nvPr>
            <p:ph type="ftr" sz="quarter" idx="11"/>
          </p:nvPr>
        </p:nvSpPr>
        <p:spPr>
          <a:xfrm>
            <a:off x="812290" y="5797769"/>
            <a:ext cx="3808348" cy="365125"/>
          </a:xfrm>
          <a:prstGeom prst="rect">
            <a:avLst/>
          </a:prstGeom>
        </p:spPr>
        <p:txBody>
          <a:bodyPr/>
          <a:lstStyle/>
          <a:p>
            <a:r>
              <a:rPr lang="en-US" dirty="0"/>
              <a:t>ADD A FOOTER</a:t>
            </a:r>
            <a:endParaRPr lang="ru-RU" dirty="0"/>
          </a:p>
        </p:txBody>
      </p:sp>
      <p:sp>
        <p:nvSpPr>
          <p:cNvPr id="24" name="Graphic 22">
            <a:extLst>
              <a:ext uri="{FF2B5EF4-FFF2-40B4-BE49-F238E27FC236}">
                <a16:creationId xmlns:a16="http://schemas.microsoft.com/office/drawing/2014/main" xmlns="" id="{4EE1436E-33B5-4388-87D8-2D0633CC3CE7}"/>
              </a:ext>
            </a:extLst>
          </p:cNvPr>
          <p:cNvSpPr/>
          <p:nvPr/>
        </p:nvSpPr>
        <p:spPr>
          <a:xfrm>
            <a:off x="903223" y="1550951"/>
            <a:ext cx="3273552"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xmlns="" id="{A8FB11AB-3031-47CA-85DD-696856C3C62C}"/>
              </a:ext>
            </a:extLst>
          </p:cNvPr>
          <p:cNvSpPr/>
          <p:nvPr/>
        </p:nvSpPr>
        <p:spPr>
          <a:xfrm>
            <a:off x="3899957" y="4662943"/>
            <a:ext cx="8292043"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xmlns="" id="{E0210624-61F8-48B2-BD00-D3BC39DEBDCF}"/>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38" name="Freeform: Shape 37">
            <a:extLst>
              <a:ext uri="{FF2B5EF4-FFF2-40B4-BE49-F238E27FC236}">
                <a16:creationId xmlns:a16="http://schemas.microsoft.com/office/drawing/2014/main" xmlns="" id="{9CD6F167-FB82-4EFB-BAB9-1D0FEE07B85D}"/>
              </a:ext>
            </a:extLst>
          </p:cNvPr>
          <p:cNvSpPr/>
          <p:nvPr/>
        </p:nvSpPr>
        <p:spPr>
          <a:xfrm>
            <a:off x="3909848" y="4665641"/>
            <a:ext cx="8277071"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xmlns="" id="{3DD2082D-81A7-4E2D-8136-9D48016E7FE9}"/>
              </a:ext>
            </a:extLst>
          </p:cNvPr>
          <p:cNvSpPr/>
          <p:nvPr/>
        </p:nvSpPr>
        <p:spPr>
          <a:xfrm>
            <a:off x="12186919" y="4665641"/>
            <a:ext cx="508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xmlns="" id="{ECF16C35-4A81-4062-808C-7697AF0FD6F5}"/>
              </a:ext>
            </a:extLst>
          </p:cNvPr>
          <p:cNvSpPr/>
          <p:nvPr/>
        </p:nvSpPr>
        <p:spPr>
          <a:xfrm>
            <a:off x="3905233" y="4922854"/>
            <a:ext cx="8286767"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val="2139704614"/>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5A97CE06-9ECC-4438-8B22-B58B27F2B5FA}"/>
              </a:ext>
            </a:extLst>
          </p:cNvPr>
          <p:cNvSpPr>
            <a:spLocks noGrp="1"/>
          </p:cNvSpPr>
          <p:nvPr>
            <p:ph type="pic" sz="quarter" idx="15"/>
          </p:nvPr>
        </p:nvSpPr>
        <p:spPr>
          <a:xfrm>
            <a:off x="1396781" y="0"/>
            <a:ext cx="3894833"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24" name="Oval 23">
            <a:extLst>
              <a:ext uri="{FF2B5EF4-FFF2-40B4-BE49-F238E27FC236}">
                <a16:creationId xmlns:a16="http://schemas.microsoft.com/office/drawing/2014/main" xmlns="" id="{CE8B26E3-C9CA-4CFF-8221-19518F497FF4}"/>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xmlns="" id="{A9957602-C843-44E0-A93F-66AF5A6A0F0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7242568A-7F20-40F2-9490-E3BC7466DA0D}"/>
              </a:ext>
            </a:extLst>
          </p:cNvPr>
          <p:cNvSpPr>
            <a:spLocks noGrp="1"/>
          </p:cNvSpPr>
          <p:nvPr>
            <p:ph type="title" hasCustomPrompt="1"/>
          </p:nvPr>
        </p:nvSpPr>
        <p:spPr>
          <a:xfrm>
            <a:off x="6910023" y="90805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0" name="Freeform: Shape 9">
            <a:extLst>
              <a:ext uri="{FF2B5EF4-FFF2-40B4-BE49-F238E27FC236}">
                <a16:creationId xmlns:a16="http://schemas.microsoft.com/office/drawing/2014/main" xmlns="" id="{7492975F-6F5D-4157-A751-54BACCCF1800}"/>
              </a:ext>
            </a:extLst>
          </p:cNvPr>
          <p:cNvSpPr/>
          <p:nvPr/>
        </p:nvSpPr>
        <p:spPr>
          <a:xfrm>
            <a:off x="5492146" y="-12675"/>
            <a:ext cx="545708"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6C50EDEB-35C1-4DED-A608-A0EAA8DE5404}"/>
              </a:ext>
            </a:extLst>
          </p:cNvPr>
          <p:cNvSpPr/>
          <p:nvPr/>
        </p:nvSpPr>
        <p:spPr>
          <a:xfrm>
            <a:off x="5479455" y="-12675"/>
            <a:ext cx="571090"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xmlns="" id="{F469DEB5-CC79-4D71-8360-0B10B34244B7}"/>
              </a:ext>
            </a:extLst>
          </p:cNvPr>
          <p:cNvSpPr>
            <a:spLocks noGrp="1"/>
          </p:cNvSpPr>
          <p:nvPr userDrawn="1">
            <p:ph type="body" sz="quarter" idx="13"/>
          </p:nvPr>
        </p:nvSpPr>
        <p:spPr>
          <a:xfrm>
            <a:off x="6910023" y="2050475"/>
            <a:ext cx="4548187" cy="639683"/>
          </a:xfrm>
        </p:spPr>
        <p:txBody>
          <a:bodyPr>
            <a:normAutofit/>
          </a:bodyPr>
          <a:lstStyle>
            <a:lvl1pPr marL="0" indent="0">
              <a:buNone/>
              <a:defRPr sz="1800" b="1" i="0"/>
            </a:lvl1pPr>
          </a:lstStyle>
          <a:p>
            <a:pPr lvl="0"/>
            <a:r>
              <a:rPr lang="en-US" smtClean="0"/>
              <a:t>Click to edit Master text styles</a:t>
            </a:r>
          </a:p>
        </p:txBody>
      </p:sp>
      <p:sp>
        <p:nvSpPr>
          <p:cNvPr id="17" name="Text Placeholder 14">
            <a:extLst>
              <a:ext uri="{FF2B5EF4-FFF2-40B4-BE49-F238E27FC236}">
                <a16:creationId xmlns:a16="http://schemas.microsoft.com/office/drawing/2014/main" xmlns="" id="{9EE0722D-F13C-4FFB-9E31-CC024B92E6CD}"/>
              </a:ext>
            </a:extLst>
          </p:cNvPr>
          <p:cNvSpPr>
            <a:spLocks noGrp="1"/>
          </p:cNvSpPr>
          <p:nvPr userDrawn="1">
            <p:ph type="body" sz="quarter" idx="14"/>
          </p:nvPr>
        </p:nvSpPr>
        <p:spPr>
          <a:xfrm>
            <a:off x="6910023" y="2839714"/>
            <a:ext cx="4548187"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Click to edit Master text styles</a:t>
            </a:r>
          </a:p>
        </p:txBody>
      </p:sp>
      <p:sp>
        <p:nvSpPr>
          <p:cNvPr id="3" name="Graphic 22">
            <a:extLst>
              <a:ext uri="{FF2B5EF4-FFF2-40B4-BE49-F238E27FC236}">
                <a16:creationId xmlns:a16="http://schemas.microsoft.com/office/drawing/2014/main" xmlns="" id="{827885C7-FA6F-4513-83BC-BEAD42F63D5B}"/>
              </a:ext>
            </a:extLst>
          </p:cNvPr>
          <p:cNvSpPr/>
          <p:nvPr userDrawn="1"/>
        </p:nvSpPr>
        <p:spPr>
          <a:xfrm>
            <a:off x="6981947" y="172667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xmlns="" id="{30961087-B677-45AC-8D02-FEE615D17609}"/>
              </a:ext>
            </a:extLst>
          </p:cNvPr>
          <p:cNvSpPr/>
          <p:nvPr userDrawn="1"/>
        </p:nvSpPr>
        <p:spPr>
          <a:xfrm>
            <a:off x="1069371" y="-12675"/>
            <a:ext cx="1002580"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xmlns="" id="{D6E0F90B-941A-45B6-85DA-E0D4E7977CD8}"/>
              </a:ext>
            </a:extLst>
          </p:cNvPr>
          <p:cNvSpPr>
            <a:spLocks noGrp="1"/>
          </p:cNvSpPr>
          <p:nvPr>
            <p:ph type="pic" sz="quarter" idx="18"/>
          </p:nvPr>
        </p:nvSpPr>
        <p:spPr>
          <a:xfrm>
            <a:off x="5771770" y="1483675"/>
            <a:ext cx="6421408"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35" name="Oval 34">
            <a:extLst>
              <a:ext uri="{FF2B5EF4-FFF2-40B4-BE49-F238E27FC236}">
                <a16:creationId xmlns:a16="http://schemas.microsoft.com/office/drawing/2014/main" xmlns="" id="{7BC6DBB9-1B34-4374-A887-DC30F9E2F62F}"/>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7242568A-7F20-40F2-9490-E3BC7466DA0D}"/>
              </a:ext>
            </a:extLst>
          </p:cNvPr>
          <p:cNvSpPr>
            <a:spLocks noGrp="1"/>
          </p:cNvSpPr>
          <p:nvPr>
            <p:ph type="title" hasCustomPrompt="1"/>
          </p:nvPr>
        </p:nvSpPr>
        <p:spPr>
          <a:xfrm>
            <a:off x="815853" y="1231900"/>
            <a:ext cx="4503295"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812290" y="5797769"/>
            <a:ext cx="3908793"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8" name="Text Placeholder 14">
            <a:extLst>
              <a:ext uri="{FF2B5EF4-FFF2-40B4-BE49-F238E27FC236}">
                <a16:creationId xmlns:a16="http://schemas.microsoft.com/office/drawing/2014/main" xmlns="" id="{82903A57-2768-42F8-A5EA-4C19B9049850}"/>
              </a:ext>
            </a:extLst>
          </p:cNvPr>
          <p:cNvSpPr>
            <a:spLocks noGrp="1"/>
          </p:cNvSpPr>
          <p:nvPr>
            <p:ph type="body" sz="quarter" idx="15"/>
          </p:nvPr>
        </p:nvSpPr>
        <p:spPr>
          <a:xfrm>
            <a:off x="830067" y="3889184"/>
            <a:ext cx="4548187"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n-US" smtClean="0"/>
              <a:t>Click to edit Master text styles</a:t>
            </a:r>
          </a:p>
        </p:txBody>
      </p:sp>
      <p:sp>
        <p:nvSpPr>
          <p:cNvPr id="38" name="Freeform: Shape 37">
            <a:extLst>
              <a:ext uri="{FF2B5EF4-FFF2-40B4-BE49-F238E27FC236}">
                <a16:creationId xmlns:a16="http://schemas.microsoft.com/office/drawing/2014/main" xmlns="" id="{C6C05708-08C7-4EF1-B0D8-6A01C1B1AD85}"/>
              </a:ext>
            </a:extLst>
          </p:cNvPr>
          <p:cNvSpPr/>
          <p:nvPr userDrawn="1"/>
        </p:nvSpPr>
        <p:spPr>
          <a:xfrm>
            <a:off x="10413777" y="4433244"/>
            <a:ext cx="178259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xmlns="" id="{E46691B2-7AF3-4CAC-A285-36444A9101D9}"/>
              </a:ext>
            </a:extLst>
          </p:cNvPr>
          <p:cNvSpPr/>
          <p:nvPr userDrawn="1"/>
        </p:nvSpPr>
        <p:spPr>
          <a:xfrm>
            <a:off x="12193179" y="4156602"/>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xmlns="" id="{FE8ACF66-A148-4D4F-A35C-837CDC6B154D}"/>
              </a:ext>
            </a:extLst>
          </p:cNvPr>
          <p:cNvSpPr/>
          <p:nvPr userDrawn="1"/>
        </p:nvSpPr>
        <p:spPr>
          <a:xfrm>
            <a:off x="12193179" y="4682093"/>
            <a:ext cx="3197"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xmlns="" id="{5F10B1F7-5633-4C8B-A868-72D9C782CBA6}"/>
              </a:ext>
            </a:extLst>
          </p:cNvPr>
          <p:cNvSpPr>
            <a:spLocks noGrp="1"/>
          </p:cNvSpPr>
          <p:nvPr userDrawn="1">
            <p:ph type="body" sz="quarter" idx="16"/>
          </p:nvPr>
        </p:nvSpPr>
        <p:spPr>
          <a:xfrm>
            <a:off x="811115" y="2374900"/>
            <a:ext cx="4565650"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31" name="Text Placeholder 29">
            <a:extLst>
              <a:ext uri="{FF2B5EF4-FFF2-40B4-BE49-F238E27FC236}">
                <a16:creationId xmlns:a16="http://schemas.microsoft.com/office/drawing/2014/main" xmlns="" id="{CBA9BCD0-48BA-4D5B-8871-61204EACE422}"/>
              </a:ext>
            </a:extLst>
          </p:cNvPr>
          <p:cNvSpPr>
            <a:spLocks noGrp="1"/>
          </p:cNvSpPr>
          <p:nvPr userDrawn="1">
            <p:ph type="body" sz="quarter" idx="17"/>
          </p:nvPr>
        </p:nvSpPr>
        <p:spPr>
          <a:xfrm>
            <a:off x="811115" y="3165301"/>
            <a:ext cx="4583113"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n-US" smtClean="0"/>
              <a:t>Click to edit Master text styles</a:t>
            </a:r>
          </a:p>
        </p:txBody>
      </p:sp>
      <p:sp>
        <p:nvSpPr>
          <p:cNvPr id="3" name="Graphic 33">
            <a:extLst>
              <a:ext uri="{FF2B5EF4-FFF2-40B4-BE49-F238E27FC236}">
                <a16:creationId xmlns:a16="http://schemas.microsoft.com/office/drawing/2014/main" xmlns="" id="{38956B41-4EE0-4C7C-8436-027F5DE8B1BC}"/>
              </a:ext>
            </a:extLst>
          </p:cNvPr>
          <p:cNvSpPr/>
          <p:nvPr userDrawn="1"/>
        </p:nvSpPr>
        <p:spPr>
          <a:xfrm>
            <a:off x="887582" y="2045662"/>
            <a:ext cx="3785313"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userDrawn="1"/>
        </p:nvSpPr>
        <p:spPr>
          <a:xfrm>
            <a:off x="10416941" y="4161024"/>
            <a:ext cx="1785131"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userDrawn="1"/>
        </p:nvSpPr>
        <p:spPr>
          <a:xfrm>
            <a:off x="8607090" y="4437664"/>
            <a:ext cx="3595584"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6F44C9A9-0E74-4918-9B66-273196D2956C}"/>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4FD74D9D-1BEE-4A13-ABAA-5FBA5C4D1BFA}"/>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831850" y="781050"/>
            <a:ext cx="105156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xmlns="" id="{40DFDBBD-D278-4F5A-BD28-172F5B157E88}"/>
              </a:ext>
            </a:extLst>
          </p:cNvPr>
          <p:cNvSpPr>
            <a:spLocks noGrp="1"/>
          </p:cNvSpPr>
          <p:nvPr>
            <p:ph type="body" idx="1" hasCustomPrompt="1"/>
          </p:nvPr>
        </p:nvSpPr>
        <p:spPr>
          <a:xfrm>
            <a:off x="993286"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830066" y="1898650"/>
            <a:ext cx="105155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22" name="Graphic 19">
            <a:extLst>
              <a:ext uri="{FF2B5EF4-FFF2-40B4-BE49-F238E27FC236}">
                <a16:creationId xmlns:a16="http://schemas.microsoft.com/office/drawing/2014/main" xmlns="" id="{258EB2BC-F42B-4177-83EB-F2D2BF76129C}"/>
              </a:ext>
            </a:extLst>
          </p:cNvPr>
          <p:cNvSpPr/>
          <p:nvPr userDrawn="1"/>
        </p:nvSpPr>
        <p:spPr>
          <a:xfrm>
            <a:off x="3019044" y="1583026"/>
            <a:ext cx="6153912"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xmlns="" id="{B971AAD9-2660-4922-9B41-C45976A31C4F}"/>
              </a:ext>
            </a:extLst>
          </p:cNvPr>
          <p:cNvSpPr>
            <a:spLocks noGrp="1"/>
          </p:cNvSpPr>
          <p:nvPr>
            <p:ph type="body" idx="18" hasCustomPrompt="1"/>
          </p:nvPr>
        </p:nvSpPr>
        <p:spPr>
          <a:xfrm>
            <a:off x="6155960" y="2959593"/>
            <a:ext cx="4183650"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xmlns="" id="{D0525F80-1CD7-406E-A2B0-ACB0CD78A32C}"/>
              </a:ext>
            </a:extLst>
          </p:cNvPr>
          <p:cNvSpPr>
            <a:spLocks noGrp="1"/>
          </p:cNvSpPr>
          <p:nvPr>
            <p:ph type="body" sz="quarter" idx="20"/>
          </p:nvPr>
        </p:nvSpPr>
        <p:spPr>
          <a:xfrm>
            <a:off x="811311"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30" name="Text Placeholder 26">
            <a:extLst>
              <a:ext uri="{FF2B5EF4-FFF2-40B4-BE49-F238E27FC236}">
                <a16:creationId xmlns:a16="http://schemas.microsoft.com/office/drawing/2014/main" xmlns="" id="{527B617A-AB11-44E9-B2E2-53B7F35CD968}"/>
              </a:ext>
            </a:extLst>
          </p:cNvPr>
          <p:cNvSpPr>
            <a:spLocks noGrp="1"/>
          </p:cNvSpPr>
          <p:nvPr>
            <p:ph type="body" sz="quarter" idx="21"/>
          </p:nvPr>
        </p:nvSpPr>
        <p:spPr>
          <a:xfrm>
            <a:off x="5973985" y="3294245"/>
            <a:ext cx="4365625"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grpSp>
        <p:nvGrpSpPr>
          <p:cNvPr id="41" name="Graphic 39">
            <a:extLst>
              <a:ext uri="{FF2B5EF4-FFF2-40B4-BE49-F238E27FC236}">
                <a16:creationId xmlns:a16="http://schemas.microsoft.com/office/drawing/2014/main" xmlns="" id="{F4C9083C-573A-4951-8064-8A2074E45857}"/>
              </a:ext>
            </a:extLst>
          </p:cNvPr>
          <p:cNvGrpSpPr/>
          <p:nvPr/>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6BE8D45D-1E08-4F59-96CC-EA53D7CA6AB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8E968353-82DA-42A2-88B6-AEFCF124AF4E}"/>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5642753" y="1474969"/>
            <a:ext cx="4395258"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5649889" y="2592569"/>
            <a:ext cx="5630885"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24" name="Text Placeholder 2">
            <a:extLst>
              <a:ext uri="{FF2B5EF4-FFF2-40B4-BE49-F238E27FC236}">
                <a16:creationId xmlns:a16="http://schemas.microsoft.com/office/drawing/2014/main" xmlns="" id="{B971AAD9-2660-4922-9B41-C45976A31C4F}"/>
              </a:ext>
            </a:extLst>
          </p:cNvPr>
          <p:cNvSpPr>
            <a:spLocks noGrp="1"/>
          </p:cNvSpPr>
          <p:nvPr>
            <p:ph type="body" idx="18" hasCustomPrompt="1"/>
          </p:nvPr>
        </p:nvSpPr>
        <p:spPr>
          <a:xfrm>
            <a:off x="6126385"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xmlns="" id="{527B617A-AB11-44E9-B2E2-53B7F35CD968}"/>
              </a:ext>
            </a:extLst>
          </p:cNvPr>
          <p:cNvSpPr>
            <a:spLocks noGrp="1"/>
          </p:cNvSpPr>
          <p:nvPr>
            <p:ph type="body" sz="quarter" idx="21" hasCustomPrompt="1"/>
          </p:nvPr>
        </p:nvSpPr>
        <p:spPr>
          <a:xfrm>
            <a:off x="6126386"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xmlns="" id="{E9080FED-3BFC-4CCC-8B5A-A2942CA5CF36}"/>
              </a:ext>
            </a:extLst>
          </p:cNvPr>
          <p:cNvSpPr>
            <a:spLocks noGrp="1"/>
          </p:cNvSpPr>
          <p:nvPr>
            <p:ph type="body" idx="22" hasCustomPrompt="1"/>
          </p:nvPr>
        </p:nvSpPr>
        <p:spPr>
          <a:xfrm>
            <a:off x="6126410"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xmlns="" id="{E7EC8229-D712-4FD1-990B-9212FC211A9B}"/>
              </a:ext>
            </a:extLst>
          </p:cNvPr>
          <p:cNvSpPr>
            <a:spLocks noGrp="1"/>
          </p:cNvSpPr>
          <p:nvPr>
            <p:ph type="body" sz="quarter" idx="23" hasCustomPrompt="1"/>
          </p:nvPr>
        </p:nvSpPr>
        <p:spPr>
          <a:xfrm>
            <a:off x="6126411"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xmlns="" id="{27341020-DCB7-4CC5-BE55-AAAF421822ED}"/>
              </a:ext>
            </a:extLst>
          </p:cNvPr>
          <p:cNvSpPr>
            <a:spLocks noGrp="1"/>
          </p:cNvSpPr>
          <p:nvPr>
            <p:ph type="body" idx="24" hasCustomPrompt="1"/>
          </p:nvPr>
        </p:nvSpPr>
        <p:spPr>
          <a:xfrm>
            <a:off x="8065899"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xmlns="" id="{B1896019-AE20-47E2-AA66-ED9D16B2DAF7}"/>
              </a:ext>
            </a:extLst>
          </p:cNvPr>
          <p:cNvSpPr>
            <a:spLocks noGrp="1"/>
          </p:cNvSpPr>
          <p:nvPr>
            <p:ph type="body" sz="quarter" idx="25" hasCustomPrompt="1"/>
          </p:nvPr>
        </p:nvSpPr>
        <p:spPr>
          <a:xfrm>
            <a:off x="8065900"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xmlns="" id="{212C49D2-92E0-4567-8BD4-9B8FC0536701}"/>
              </a:ext>
            </a:extLst>
          </p:cNvPr>
          <p:cNvSpPr>
            <a:spLocks noGrp="1"/>
          </p:cNvSpPr>
          <p:nvPr>
            <p:ph type="body" idx="26" hasCustomPrompt="1"/>
          </p:nvPr>
        </p:nvSpPr>
        <p:spPr>
          <a:xfrm>
            <a:off x="8065924"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xmlns="" id="{6B5DA211-72E1-4B00-AA61-980CE5A34565}"/>
              </a:ext>
            </a:extLst>
          </p:cNvPr>
          <p:cNvSpPr>
            <a:spLocks noGrp="1"/>
          </p:cNvSpPr>
          <p:nvPr>
            <p:ph type="body" sz="quarter" idx="27" hasCustomPrompt="1"/>
          </p:nvPr>
        </p:nvSpPr>
        <p:spPr>
          <a:xfrm>
            <a:off x="8065925"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xmlns="" id="{A7CF7C63-619A-46EE-AF36-FCA26441A064}"/>
              </a:ext>
            </a:extLst>
          </p:cNvPr>
          <p:cNvSpPr>
            <a:spLocks noGrp="1"/>
          </p:cNvSpPr>
          <p:nvPr>
            <p:ph type="body" idx="28" hasCustomPrompt="1"/>
          </p:nvPr>
        </p:nvSpPr>
        <p:spPr>
          <a:xfrm>
            <a:off x="10005413" y="3719427"/>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xmlns="" id="{92E0EA61-C10D-4760-B03F-F27BCF1FC24C}"/>
              </a:ext>
            </a:extLst>
          </p:cNvPr>
          <p:cNvSpPr>
            <a:spLocks noGrp="1"/>
          </p:cNvSpPr>
          <p:nvPr>
            <p:ph type="body" sz="quarter" idx="29" hasCustomPrompt="1"/>
          </p:nvPr>
        </p:nvSpPr>
        <p:spPr>
          <a:xfrm>
            <a:off x="10005414" y="3990708"/>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xmlns="" id="{1A3A14FA-D9E9-4000-B30C-14CADBFE48F6}"/>
              </a:ext>
            </a:extLst>
          </p:cNvPr>
          <p:cNvSpPr>
            <a:spLocks noGrp="1"/>
          </p:cNvSpPr>
          <p:nvPr>
            <p:ph type="body" idx="30" hasCustomPrompt="1"/>
          </p:nvPr>
        </p:nvSpPr>
        <p:spPr>
          <a:xfrm>
            <a:off x="10005438" y="4451492"/>
            <a:ext cx="1597889"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xmlns="" id="{0FBCB607-92E0-4206-871B-10CAEB3377B3}"/>
              </a:ext>
            </a:extLst>
          </p:cNvPr>
          <p:cNvSpPr>
            <a:spLocks noGrp="1"/>
          </p:cNvSpPr>
          <p:nvPr>
            <p:ph type="body" sz="quarter" idx="31" hasCustomPrompt="1"/>
          </p:nvPr>
        </p:nvSpPr>
        <p:spPr>
          <a:xfrm>
            <a:off x="10005439" y="4722773"/>
            <a:ext cx="1597889"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xmlns="" id="{08CD548A-F4DA-41C7-BC55-620C696D5A6A}"/>
              </a:ext>
            </a:extLst>
          </p:cNvPr>
          <p:cNvSpPr>
            <a:spLocks noGrp="1"/>
          </p:cNvSpPr>
          <p:nvPr>
            <p:ph type="chart" sz="quarter" idx="32"/>
          </p:nvPr>
        </p:nvSpPr>
        <p:spPr>
          <a:xfrm>
            <a:off x="911225" y="908050"/>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grpSp>
        <p:nvGrpSpPr>
          <p:cNvPr id="41" name="Graphic 39">
            <a:extLst>
              <a:ext uri="{FF2B5EF4-FFF2-40B4-BE49-F238E27FC236}">
                <a16:creationId xmlns:a16="http://schemas.microsoft.com/office/drawing/2014/main" xmlns="" id="{D0A213E0-4DC9-4F6A-98B8-21DE9AE2D9B0}"/>
              </a:ext>
            </a:extLst>
          </p:cNvPr>
          <p:cNvGrpSpPr/>
          <p:nvPr userDrawn="1"/>
        </p:nvGrpSpPr>
        <p:grpSpPr>
          <a:xfrm>
            <a:off x="10008352" y="0"/>
            <a:ext cx="2188800" cy="1933794"/>
            <a:chOff x="10003200" y="0"/>
            <a:chExt cx="2188800" cy="1933794"/>
          </a:xfrm>
        </p:grpSpPr>
        <p:sp>
          <p:nvSpPr>
            <p:cNvPr id="42" name="Freeform: Shape 41">
              <a:extLst>
                <a:ext uri="{FF2B5EF4-FFF2-40B4-BE49-F238E27FC236}">
                  <a16:creationId xmlns:a16="http://schemas.microsoft.com/office/drawing/2014/main" xmlns=""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xmlns="" id="{33AA43FA-C2DC-406C-BFE6-A2A804112236}"/>
              </a:ext>
            </a:extLst>
          </p:cNvPr>
          <p:cNvSpPr/>
          <p:nvPr/>
        </p:nvSpPr>
        <p:spPr>
          <a:xfrm>
            <a:off x="5731819" y="2267879"/>
            <a:ext cx="3016875"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xmlns="" id="{F21AF1E2-466C-487E-86AF-CA6FFFCA2720}"/>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xmlns="" id="{531F1BC1-79BD-45BA-B27E-7A2C62A65EC9}"/>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811744" y="2134675"/>
            <a:ext cx="3403308"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r>
              <a:rPr lang="ru-RU" dirty="0"/>
              <a:t>MM.DD.20XX</a:t>
            </a:r>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812290" y="5797769"/>
            <a:ext cx="4114800" cy="365125"/>
          </a:xfrm>
          <a:prstGeom prst="rect">
            <a:avLst/>
          </a:prstGeom>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809405" y="3252275"/>
            <a:ext cx="3396171"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sp>
        <p:nvSpPr>
          <p:cNvPr id="18" name="Table Placeholder 17">
            <a:extLst>
              <a:ext uri="{FF2B5EF4-FFF2-40B4-BE49-F238E27FC236}">
                <a16:creationId xmlns:a16="http://schemas.microsoft.com/office/drawing/2014/main" xmlns="" id="{3AF64257-E00C-4FE5-925B-A78911D1D2B9}"/>
              </a:ext>
            </a:extLst>
          </p:cNvPr>
          <p:cNvSpPr>
            <a:spLocks noGrp="1"/>
          </p:cNvSpPr>
          <p:nvPr>
            <p:ph type="tbl" sz="quarter" idx="17"/>
          </p:nvPr>
        </p:nvSpPr>
        <p:spPr>
          <a:xfrm>
            <a:off x="4724400" y="1493214"/>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grpSp>
        <p:nvGrpSpPr>
          <p:cNvPr id="45" name="Graphic 39">
            <a:extLst>
              <a:ext uri="{FF2B5EF4-FFF2-40B4-BE49-F238E27FC236}">
                <a16:creationId xmlns:a16="http://schemas.microsoft.com/office/drawing/2014/main" xmlns="" id="{2B29CFAD-7DFA-43C8-BC78-F666303C4A65}"/>
              </a:ext>
            </a:extLst>
          </p:cNvPr>
          <p:cNvGrpSpPr/>
          <p:nvPr userDrawn="1"/>
        </p:nvGrpSpPr>
        <p:grpSpPr>
          <a:xfrm flipH="1">
            <a:off x="-3477" y="0"/>
            <a:ext cx="2188800" cy="1933794"/>
            <a:chOff x="10003200" y="0"/>
            <a:chExt cx="2188800" cy="1933794"/>
          </a:xfrm>
        </p:grpSpPr>
        <p:sp>
          <p:nvSpPr>
            <p:cNvPr id="46" name="Freeform: Shape 45">
              <a:extLst>
                <a:ext uri="{FF2B5EF4-FFF2-40B4-BE49-F238E27FC236}">
                  <a16:creationId xmlns:a16="http://schemas.microsoft.com/office/drawing/2014/main" xmlns=""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xmlns=""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xmlns=""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xmlns=""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xmlns=""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xmlns="" id="{A1820133-6B1B-4297-8A79-2E89B2C7199B}"/>
              </a:ext>
            </a:extLst>
          </p:cNvPr>
          <p:cNvSpPr/>
          <p:nvPr/>
        </p:nvSpPr>
        <p:spPr>
          <a:xfrm>
            <a:off x="895660" y="2912161"/>
            <a:ext cx="2781900"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xmlns="" id="{3767FEE9-DC75-4465-BA6B-06E00CF6A27B}"/>
              </a:ext>
            </a:extLst>
          </p:cNvPr>
          <p:cNvSpPr>
            <a:spLocks noGrp="1"/>
          </p:cNvSpPr>
          <p:nvPr>
            <p:ph type="pic" sz="quarter" idx="17"/>
          </p:nvPr>
        </p:nvSpPr>
        <p:spPr>
          <a:xfrm>
            <a:off x="0" y="1"/>
            <a:ext cx="12190660"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n-US" smtClean="0"/>
              <a:t>Click icon to add picture</a:t>
            </a:r>
            <a:endParaRPr lang="ru-RU"/>
          </a:p>
        </p:txBody>
      </p:sp>
      <p:sp>
        <p:nvSpPr>
          <p:cNvPr id="46" name="Freeform: Shape 45">
            <a:extLst>
              <a:ext uri="{FF2B5EF4-FFF2-40B4-BE49-F238E27FC236}">
                <a16:creationId xmlns:a16="http://schemas.microsoft.com/office/drawing/2014/main" xmlns="" id="{3A0902BC-58E0-4395-9D80-6CF5CA0FAAB0}"/>
              </a:ext>
            </a:extLst>
          </p:cNvPr>
          <p:cNvSpPr/>
          <p:nvPr/>
        </p:nvSpPr>
        <p:spPr>
          <a:xfrm>
            <a:off x="7345849" y="-12701"/>
            <a:ext cx="4851878"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xmlns="" id="{5DCE3DA5-C000-4DAD-8FCD-9A285AB48C83}"/>
              </a:ext>
            </a:extLst>
          </p:cNvPr>
          <p:cNvSpPr/>
          <p:nvPr/>
        </p:nvSpPr>
        <p:spPr>
          <a:xfrm>
            <a:off x="9782306" y="458515"/>
            <a:ext cx="2413238"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xmlns="" id="{EAE88C29-9AC8-4A6D-9141-98B2210C7466}"/>
              </a:ext>
            </a:extLst>
          </p:cNvPr>
          <p:cNvSpPr/>
          <p:nvPr/>
        </p:nvSpPr>
        <p:spPr>
          <a:xfrm>
            <a:off x="-12701" y="2355829"/>
            <a:ext cx="2857781"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xmlns="" id="{7F8CA5B8-0BAD-4554-87FE-E0910E6CD5C5}"/>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xmlns="" id="{12CBB0CF-5FCC-4507-BD7B-C02386D2A23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0B9CB2BB-1ED9-489E-8AC7-2A8D8459E388}"/>
              </a:ext>
            </a:extLst>
          </p:cNvPr>
          <p:cNvSpPr>
            <a:spLocks noGrp="1"/>
          </p:cNvSpPr>
          <p:nvPr>
            <p:ph type="title" hasCustomPrompt="1"/>
          </p:nvPr>
        </p:nvSpPr>
        <p:spPr>
          <a:xfrm>
            <a:off x="838200" y="4349863"/>
            <a:ext cx="105156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xmlns=""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xmlns=""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xmlns="" id="{78B29DA7-7E72-4576-8F68-91B70D11C8FD}"/>
              </a:ext>
            </a:extLst>
          </p:cNvPr>
          <p:cNvSpPr>
            <a:spLocks noGrp="1"/>
          </p:cNvSpPr>
          <p:nvPr>
            <p:ph type="body" sz="quarter" idx="16"/>
          </p:nvPr>
        </p:nvSpPr>
        <p:spPr>
          <a:xfrm>
            <a:off x="2412987" y="5718810"/>
            <a:ext cx="7366026"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smtClean="0"/>
              <a:t>Click to edit Master text styles</a:t>
            </a:r>
          </a:p>
        </p:txBody>
      </p:sp>
      <p:pic>
        <p:nvPicPr>
          <p:cNvPr id="22" name="Graphic 21">
            <a:extLst>
              <a:ext uri="{FF2B5EF4-FFF2-40B4-BE49-F238E27FC236}">
                <a16:creationId xmlns:a16="http://schemas.microsoft.com/office/drawing/2014/main" xmlns="" id="{B091E01B-B80B-4194-AC2B-41043EC597D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762500" y="5155439"/>
            <a:ext cx="2667000" cy="139903"/>
          </a:xfrm>
          <a:prstGeom prst="rect">
            <a:avLst/>
          </a:prstGeom>
        </p:spPr>
      </p:pic>
      <p:sp>
        <p:nvSpPr>
          <p:cNvPr id="40" name="Freeform: Shape 39">
            <a:extLst>
              <a:ext uri="{FF2B5EF4-FFF2-40B4-BE49-F238E27FC236}">
                <a16:creationId xmlns:a16="http://schemas.microsoft.com/office/drawing/2014/main" xmlns="" id="{FBE26926-54A6-49D3-95EA-F31F133A0E3B}"/>
              </a:ext>
            </a:extLst>
          </p:cNvPr>
          <p:cNvSpPr/>
          <p:nvPr/>
        </p:nvSpPr>
        <p:spPr>
          <a:xfrm>
            <a:off x="8826099" y="2044901"/>
            <a:ext cx="736673"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xmlns="" id="{C3AFCA09-1411-4603-AEED-DBD79C4BE2CA}"/>
              </a:ext>
            </a:extLst>
          </p:cNvPr>
          <p:cNvSpPr/>
          <p:nvPr/>
        </p:nvSpPr>
        <p:spPr>
          <a:xfrm>
            <a:off x="8810222" y="2029025"/>
            <a:ext cx="774776"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xmlns="" id="{7E4E0103-B430-4F31-B26F-21E197A41135}"/>
              </a:ext>
            </a:extLst>
          </p:cNvPr>
          <p:cNvSpPr/>
          <p:nvPr/>
        </p:nvSpPr>
        <p:spPr>
          <a:xfrm>
            <a:off x="7329938" y="-9526"/>
            <a:ext cx="4864579"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xmlns="" id="{65525C01-736F-4E07-B20A-72ABE0F38C9F}"/>
              </a:ext>
            </a:extLst>
          </p:cNvPr>
          <p:cNvSpPr/>
          <p:nvPr/>
        </p:nvSpPr>
        <p:spPr>
          <a:xfrm>
            <a:off x="9766949" y="442639"/>
            <a:ext cx="2425939"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xmlns="" id="{49472789-B79C-464F-9D88-E51F8B5062D3}"/>
              </a:ext>
            </a:extLst>
          </p:cNvPr>
          <p:cNvSpPr/>
          <p:nvPr userDrawn="1"/>
        </p:nvSpPr>
        <p:spPr>
          <a:xfrm>
            <a:off x="-9526" y="2340318"/>
            <a:ext cx="2870483"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xmlns="" id="{DD823940-1850-4484-BDCE-3D9B898D6787}"/>
              </a:ext>
            </a:extLst>
          </p:cNvPr>
          <p:cNvSpPr/>
          <p:nvPr userDrawn="1"/>
        </p:nvSpPr>
        <p:spPr>
          <a:xfrm>
            <a:off x="10893420" y="5803030"/>
            <a:ext cx="3852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xmlns="" id="{6FFA8582-48C8-4154-ACF0-5F6412FAAE0C}"/>
              </a:ext>
            </a:extLst>
          </p:cNvPr>
          <p:cNvSpPr/>
          <p:nvPr userDrawn="1"/>
        </p:nvSpPr>
        <p:spPr>
          <a:xfrm>
            <a:off x="11334292" y="5787811"/>
            <a:ext cx="870509"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xmlns="" id="{FBCC61A6-FEB7-4CD2-9686-FB5F1EB66A10}"/>
              </a:ext>
            </a:extLst>
          </p:cNvPr>
          <p:cNvSpPr>
            <a:spLocks noGrp="1"/>
          </p:cNvSpPr>
          <p:nvPr>
            <p:ph type="media" sz="quarter" idx="17"/>
          </p:nvPr>
        </p:nvSpPr>
        <p:spPr>
          <a:xfrm>
            <a:off x="911225" y="908050"/>
            <a:ext cx="10369550" cy="4660900"/>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media</a:t>
            </a:r>
            <a:endParaRPr lang="ru-RU" dirty="0"/>
          </a:p>
        </p:txBody>
      </p:sp>
      <p:sp>
        <p:nvSpPr>
          <p:cNvPr id="6" name="Footer Placeholder 5">
            <a:extLst>
              <a:ext uri="{FF2B5EF4-FFF2-40B4-BE49-F238E27FC236}">
                <a16:creationId xmlns:a16="http://schemas.microsoft.com/office/drawing/2014/main" xmlns="" id="{FC208BCD-3B7E-49DF-8BF5-68AE9DD7D786}"/>
              </a:ext>
            </a:extLst>
          </p:cNvPr>
          <p:cNvSpPr>
            <a:spLocks noGrp="1"/>
          </p:cNvSpPr>
          <p:nvPr>
            <p:ph type="ftr" sz="quarter" idx="11"/>
          </p:nvPr>
        </p:nvSpPr>
        <p:spPr>
          <a:xfrm>
            <a:off x="812290" y="5797769"/>
            <a:ext cx="2388110" cy="365125"/>
          </a:xfrm>
          <a:prstGeom prst="rect">
            <a:avLst/>
          </a:prstGeom>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xmlns=""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11" name="Freeform: Shape 10">
            <a:extLst>
              <a:ext uri="{FF2B5EF4-FFF2-40B4-BE49-F238E27FC236}">
                <a16:creationId xmlns:a16="http://schemas.microsoft.com/office/drawing/2014/main" xmlns="" id="{B8EAB5B0-43C3-4F9F-98FF-253CBE6C9668}"/>
              </a:ext>
            </a:extLst>
          </p:cNvPr>
          <p:cNvSpPr/>
          <p:nvPr/>
        </p:nvSpPr>
        <p:spPr>
          <a:xfrm>
            <a:off x="8807428" y="2003790"/>
            <a:ext cx="7752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xmlns="" id="{06A97B71-3A84-4844-BDB5-E3F77302BBC0}"/>
              </a:ext>
            </a:extLst>
          </p:cNvPr>
          <p:cNvSpPr/>
          <p:nvPr userDrawn="1"/>
        </p:nvSpPr>
        <p:spPr>
          <a:xfrm>
            <a:off x="9780046" y="430740"/>
            <a:ext cx="241456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xmlns="" id="{030939C4-65C9-4508-8EFE-F715B9946844}"/>
              </a:ext>
            </a:extLst>
          </p:cNvPr>
          <p:cNvSpPr/>
          <p:nvPr/>
        </p:nvSpPr>
        <p:spPr>
          <a:xfrm>
            <a:off x="9762774" y="410418"/>
            <a:ext cx="2439977"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759BB951-621D-4456-A832-116187764B2E}"/>
              </a:ext>
            </a:extLst>
          </p:cNvPr>
          <p:cNvSpPr/>
          <p:nvPr userDrawn="1"/>
        </p:nvSpPr>
        <p:spPr>
          <a:xfrm>
            <a:off x="7340981" y="-16344"/>
            <a:ext cx="4854539"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xmlns="" id="{3F8008CE-2F0A-4568-9C4A-C347A4880513}"/>
              </a:ext>
            </a:extLst>
          </p:cNvPr>
          <p:cNvSpPr/>
          <p:nvPr userDrawn="1"/>
        </p:nvSpPr>
        <p:spPr>
          <a:xfrm>
            <a:off x="7327556" y="-16344"/>
            <a:ext cx="4867247"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xmlns="" id="{3A926948-B9C1-4E84-AF0F-40965A132C47}"/>
              </a:ext>
            </a:extLst>
          </p:cNvPr>
          <p:cNvSpPr>
            <a:spLocks noGrp="1"/>
          </p:cNvSpPr>
          <p:nvPr>
            <p:ph type="title"/>
          </p:nvPr>
        </p:nvSpPr>
        <p:spPr>
          <a:xfrm>
            <a:off x="2412986" y="5707145"/>
            <a:ext cx="7366027"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n-US" smtClean="0"/>
              <a:t>Click to edit Master title style</a:t>
            </a:r>
            <a:endParaRPr lang="ru-RU"/>
          </a:p>
        </p:txBody>
      </p:sp>
      <p:grpSp>
        <p:nvGrpSpPr>
          <p:cNvPr id="10" name="Group 9">
            <a:extLst>
              <a:ext uri="{FF2B5EF4-FFF2-40B4-BE49-F238E27FC236}">
                <a16:creationId xmlns:a16="http://schemas.microsoft.com/office/drawing/2014/main" xmlns="" id="{223A17C7-5A8B-4D9D-AC8A-2486018F3FB8}"/>
              </a:ext>
            </a:extLst>
          </p:cNvPr>
          <p:cNvGrpSpPr/>
          <p:nvPr userDrawn="1"/>
        </p:nvGrpSpPr>
        <p:grpSpPr>
          <a:xfrm>
            <a:off x="-18799" y="2319272"/>
            <a:ext cx="2884236" cy="2824836"/>
            <a:chOff x="-18799" y="2319272"/>
            <a:chExt cx="2884236" cy="2824836"/>
          </a:xfrm>
        </p:grpSpPr>
        <p:sp>
          <p:nvSpPr>
            <p:cNvPr id="3" name="Freeform: Shape 2">
              <a:extLst>
                <a:ext uri="{FF2B5EF4-FFF2-40B4-BE49-F238E27FC236}">
                  <a16:creationId xmlns:a16="http://schemas.microsoft.com/office/drawing/2014/main" xmlns=""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xmlns=""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xmlns=""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xmlns=""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xmlns=""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xmlns=""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ru-RU" dirty="0"/>
              <a:t>MM.DD.20XX</a:t>
            </a:r>
          </a:p>
        </p:txBody>
      </p:sp>
      <p:sp>
        <p:nvSpPr>
          <p:cNvPr id="6" name="Slide Number Placeholder 5">
            <a:extLst>
              <a:ext uri="{FF2B5EF4-FFF2-40B4-BE49-F238E27FC236}">
                <a16:creationId xmlns:a16="http://schemas.microsoft.com/office/drawing/2014/main" xmlns=""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bg1"/>
                </a:solidFill>
              </a:defRPr>
            </a:lvl1pPr>
          </a:lstStyle>
          <a:p>
            <a:fld id="{D495E168-DA5E-4888-8D8A-92B118324C14}" type="slidenum">
              <a:rPr lang="ru-RU" smtClean="0"/>
              <a:pPr/>
              <a:t>‹#›</a:t>
            </a:fld>
            <a:endParaRPr lang="ru-RU" dirty="0"/>
          </a:p>
        </p:txBody>
      </p:sp>
      <p:sp>
        <p:nvSpPr>
          <p:cNvPr id="11" name="Footer Placeholder 4">
            <a:extLst>
              <a:ext uri="{FF2B5EF4-FFF2-40B4-BE49-F238E27FC236}">
                <a16:creationId xmlns:a16="http://schemas.microsoft.com/office/drawing/2014/main" xmlns=""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accent1"/>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49" r:id="rId2"/>
    <p:sldLayoutId id="2147483650" r:id="rId3"/>
    <p:sldLayoutId id="2147483660" r:id="rId4"/>
    <p:sldLayoutId id="2147483651" r:id="rId5"/>
    <p:sldLayoutId id="2147483661" r:id="rId6"/>
    <p:sldLayoutId id="2147483662" r:id="rId7"/>
    <p:sldLayoutId id="2147483652" r:id="rId8"/>
    <p:sldLayoutId id="2147483663" r:id="rId9"/>
    <p:sldLayoutId id="2147483665" r:id="rId10"/>
    <p:sldLayoutId id="2147483667" r:id="rId11"/>
    <p:sldLayoutId id="2147483668" r:id="rId12"/>
    <p:sldLayoutId id="2147483669" r:id="rId13"/>
    <p:sldLayoutId id="2147483670" r:id="rId14"/>
    <p:sldLayoutId id="2147483671" r:id="rId15"/>
    <p:sldLayoutId id="2147483673" r:id="rId16"/>
    <p:sldLayoutId id="2147483674" r:id="rId17"/>
    <p:sldLayoutId id="2147483664" r:id="rId18"/>
    <p:sldLayoutId id="2147483672" r:id="rId19"/>
  </p:sldLayoutIdLst>
  <p:hf hd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64C9CC-E38A-467A-8F1C-459375F5EDFF}"/>
              </a:ext>
            </a:extLst>
          </p:cNvPr>
          <p:cNvSpPr>
            <a:spLocks noGrp="1"/>
          </p:cNvSpPr>
          <p:nvPr>
            <p:ph type="title"/>
          </p:nvPr>
        </p:nvSpPr>
        <p:spPr/>
        <p:txBody>
          <a:bodyPr/>
          <a:lstStyle/>
          <a:p>
            <a:r>
              <a:rPr lang="id-ID" dirty="0" smtClean="0"/>
              <a:t>TEORI ELTON MAYO</a:t>
            </a:r>
            <a:endParaRPr lang="ru-RU" dirty="0"/>
          </a:p>
        </p:txBody>
      </p:sp>
      <p:sp>
        <p:nvSpPr>
          <p:cNvPr id="6" name="Text Placeholder 5">
            <a:extLst>
              <a:ext uri="{FF2B5EF4-FFF2-40B4-BE49-F238E27FC236}">
                <a16:creationId xmlns:a16="http://schemas.microsoft.com/office/drawing/2014/main" xmlns="" id="{CDD6760C-D868-43F4-99FB-1B78C91F8FE1}"/>
              </a:ext>
            </a:extLst>
          </p:cNvPr>
          <p:cNvSpPr>
            <a:spLocks noGrp="1"/>
          </p:cNvSpPr>
          <p:nvPr>
            <p:ph type="body" sz="quarter" idx="13"/>
          </p:nvPr>
        </p:nvSpPr>
        <p:spPr/>
        <p:txBody>
          <a:bodyPr/>
          <a:lstStyle/>
          <a:p>
            <a:r>
              <a:rPr lang="id-ID" dirty="0" smtClean="0"/>
              <a:t>OLEH :SHEVA ALANA BRILIANTY</a:t>
            </a:r>
            <a:endParaRPr lang="ru-RU" dirty="0"/>
          </a:p>
        </p:txBody>
      </p:sp>
      <p:sp>
        <p:nvSpPr>
          <p:cNvPr id="3" name="Text Placeholder 2">
            <a:extLst>
              <a:ext uri="{FF2B5EF4-FFF2-40B4-BE49-F238E27FC236}">
                <a16:creationId xmlns:a16="http://schemas.microsoft.com/office/drawing/2014/main" xmlns="" id="{5ECCBAE3-CEA3-4EE0-83F6-41CFC54D2B4A}"/>
              </a:ext>
            </a:extLst>
          </p:cNvPr>
          <p:cNvSpPr>
            <a:spLocks noGrp="1"/>
          </p:cNvSpPr>
          <p:nvPr>
            <p:ph type="body" sz="quarter" idx="20"/>
          </p:nvPr>
        </p:nvSpPr>
        <p:spPr>
          <a:xfrm>
            <a:off x="786259" y="4371363"/>
            <a:ext cx="4367531" cy="949829"/>
          </a:xfrm>
        </p:spPr>
        <p:txBody>
          <a:bodyPr/>
          <a:lstStyle/>
          <a:p>
            <a:r>
              <a:rPr lang="id-ID" dirty="0" smtClean="0"/>
              <a:t>071911633012</a:t>
            </a:r>
            <a:endParaRPr lang="ru-RU" dirty="0"/>
          </a:p>
        </p:txBody>
      </p:sp>
      <p:pic>
        <p:nvPicPr>
          <p:cNvPr id="12" name="Picture Placeholder 11" descr="Beautiful cliff sea town on sunset">
            <a:extLst>
              <a:ext uri="{FF2B5EF4-FFF2-40B4-BE49-F238E27FC236}">
                <a16:creationId xmlns:a16="http://schemas.microsoft.com/office/drawing/2014/main" xmlns="" id="{A93ACF4C-E9B0-426E-B719-A441974AD9CE}"/>
              </a:ext>
            </a:extLst>
          </p:cNvPr>
          <p:cNvPicPr>
            <a:picLocks noGrp="1" noChangeAspect="1"/>
          </p:cNvPicPr>
          <p:nvPr>
            <p:ph type="pic" sz="quarter" idx="21"/>
          </p:nvPr>
        </p:nvPicPr>
        <p:blipFill rotWithShape="1">
          <a:blip r:embed="rId2"/>
          <a:srcRect l="14573" r="421"/>
          <a:stretch/>
        </p:blipFill>
        <p:spPr>
          <a:xfrm>
            <a:off x="4614953" y="0"/>
            <a:ext cx="7585924" cy="5949573"/>
          </a:xfrm>
        </p:spPr>
      </p:pic>
    </p:spTree>
    <p:extLst>
      <p:ext uri="{BB962C8B-B14F-4D97-AF65-F5344CB8AC3E}">
        <p14:creationId xmlns:p14="http://schemas.microsoft.com/office/powerpoint/2010/main" val="1650012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EBC1A8D-E693-4704-8E11-5AAB4B40BAEF}"/>
              </a:ext>
            </a:extLst>
          </p:cNvPr>
          <p:cNvSpPr>
            <a:spLocks noGrp="1"/>
          </p:cNvSpPr>
          <p:nvPr>
            <p:ph type="ctrTitle"/>
          </p:nvPr>
        </p:nvSpPr>
        <p:spPr/>
        <p:txBody>
          <a:bodyPr/>
          <a:lstStyle/>
          <a:p>
            <a:r>
              <a:rPr lang="id-ID" dirty="0" smtClean="0"/>
              <a:t>ELTON MAYO (1880-1949)</a:t>
            </a:r>
            <a:endParaRPr lang="ru-RU" dirty="0"/>
          </a:p>
        </p:txBody>
      </p:sp>
      <p:sp>
        <p:nvSpPr>
          <p:cNvPr id="5" name="Subtitle 4">
            <a:extLst>
              <a:ext uri="{FF2B5EF4-FFF2-40B4-BE49-F238E27FC236}">
                <a16:creationId xmlns:a16="http://schemas.microsoft.com/office/drawing/2014/main" xmlns="" id="{18F92ECC-81D7-46DF-AF27-3388655CE442}"/>
              </a:ext>
            </a:extLst>
          </p:cNvPr>
          <p:cNvSpPr>
            <a:spLocks noGrp="1"/>
          </p:cNvSpPr>
          <p:nvPr>
            <p:ph type="subTitle" idx="1"/>
          </p:nvPr>
        </p:nvSpPr>
        <p:spPr>
          <a:xfrm>
            <a:off x="795772" y="1877050"/>
            <a:ext cx="7270055" cy="2771149"/>
          </a:xfrm>
        </p:spPr>
        <p:txBody>
          <a:bodyPr>
            <a:normAutofit/>
          </a:bodyPr>
          <a:lstStyle/>
          <a:p>
            <a:pPr algn="just"/>
            <a:r>
              <a:rPr lang="id-ID" sz="2100" dirty="0" smtClean="0"/>
              <a:t>George Elton Mayo adalah seorang psikolog, dan sosiolog terkemuka di Australia. Keluarga Elton Mayo adalah keluarga dokter. Elton Mayo awalnya belajar kedokteran, namun lama kelamaan dia memilih untuk berhenti karena ia menyadari bahwa ia tidak menyukai subjek tersebut. Setelah itu ia mulai mengeluarkan tulisan-tulisan yang mengkritisi tentang demokrasi dan kebebasan. Dia lalu melakukan penelitian yang menghasilkan </a:t>
            </a:r>
            <a:r>
              <a:rPr lang="id-ID" sz="2100" dirty="0" smtClean="0">
                <a:solidFill>
                  <a:schemeClr val="accent3">
                    <a:lumMod val="60000"/>
                    <a:lumOff val="40000"/>
                  </a:schemeClr>
                </a:solidFill>
              </a:rPr>
              <a:t>Hawthorne Studies</a:t>
            </a:r>
            <a:endParaRPr lang="ru-RU" sz="2100" dirty="0">
              <a:solidFill>
                <a:schemeClr val="accent3">
                  <a:lumMod val="60000"/>
                  <a:lumOff val="40000"/>
                </a:schemeClr>
              </a:solidFill>
            </a:endParaRPr>
          </a:p>
        </p:txBody>
      </p:sp>
      <p:sp>
        <p:nvSpPr>
          <p:cNvPr id="12" name="Slide Number Placeholder 11">
            <a:extLst>
              <a:ext uri="{FF2B5EF4-FFF2-40B4-BE49-F238E27FC236}">
                <a16:creationId xmlns:a16="http://schemas.microsoft.com/office/drawing/2014/main" xmlns="" id="{B5E4C005-CB50-4CBB-83F0-3393A7AC6211}"/>
              </a:ext>
            </a:extLst>
          </p:cNvPr>
          <p:cNvSpPr>
            <a:spLocks noGrp="1"/>
          </p:cNvSpPr>
          <p:nvPr>
            <p:ph type="sldNum" sz="quarter" idx="12"/>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2287211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38EE8B-1608-4FFC-96B5-595AB97B845A}"/>
              </a:ext>
            </a:extLst>
          </p:cNvPr>
          <p:cNvSpPr>
            <a:spLocks noGrp="1"/>
          </p:cNvSpPr>
          <p:nvPr>
            <p:ph type="title"/>
          </p:nvPr>
        </p:nvSpPr>
        <p:spPr>
          <a:xfrm>
            <a:off x="6656213" y="847090"/>
            <a:ext cx="4503295" cy="782638"/>
          </a:xfrm>
        </p:spPr>
        <p:txBody>
          <a:bodyPr>
            <a:normAutofit fontScale="90000"/>
          </a:bodyPr>
          <a:lstStyle/>
          <a:p>
            <a:r>
              <a:rPr lang="id-ID" dirty="0" smtClean="0"/>
              <a:t>Hawthorne Studies</a:t>
            </a:r>
            <a:endParaRPr lang="ru-RU" dirty="0"/>
          </a:p>
        </p:txBody>
      </p:sp>
      <p:sp>
        <p:nvSpPr>
          <p:cNvPr id="3" name="Text Placeholder 2">
            <a:extLst>
              <a:ext uri="{FF2B5EF4-FFF2-40B4-BE49-F238E27FC236}">
                <a16:creationId xmlns:a16="http://schemas.microsoft.com/office/drawing/2014/main" xmlns="" id="{C11093FF-1360-4523-8547-5192EDA8BBF9}"/>
              </a:ext>
            </a:extLst>
          </p:cNvPr>
          <p:cNvSpPr>
            <a:spLocks noGrp="1"/>
          </p:cNvSpPr>
          <p:nvPr>
            <p:ph type="body" sz="quarter" idx="13"/>
          </p:nvPr>
        </p:nvSpPr>
        <p:spPr>
          <a:xfrm>
            <a:off x="5981780" y="1971491"/>
            <a:ext cx="6073060" cy="4210453"/>
          </a:xfrm>
        </p:spPr>
        <p:txBody>
          <a:bodyPr>
            <a:normAutofit fontScale="92500" lnSpcReduction="20000"/>
          </a:bodyPr>
          <a:lstStyle/>
          <a:p>
            <a:pPr marL="285750" indent="-285750" algn="just">
              <a:buFont typeface="Arial" panose="020B0604020202020204" pitchFamily="34" charset="0"/>
              <a:buChar char="•"/>
            </a:pPr>
            <a:r>
              <a:rPr lang="id-ID" sz="1900" dirty="0"/>
              <a:t>Dalam teori ini, Mayo menyelidiki tingginya tingkat perputaran tenaga kerja. </a:t>
            </a:r>
            <a:r>
              <a:rPr lang="id-ID" sz="1900" dirty="0" smtClean="0"/>
              <a:t>Studi </a:t>
            </a:r>
            <a:r>
              <a:rPr lang="id-ID" sz="1900" dirty="0"/>
              <a:t>ini terdiri dari 2 percobaan. </a:t>
            </a:r>
            <a:endParaRPr lang="id-ID" sz="1900" dirty="0" smtClean="0"/>
          </a:p>
          <a:p>
            <a:pPr marL="285750" indent="-285750" algn="just">
              <a:buFont typeface="Arial" panose="020B0604020202020204" pitchFamily="34" charset="0"/>
              <a:buChar char="•"/>
            </a:pPr>
            <a:r>
              <a:rPr lang="id-ID" sz="1900" dirty="0" smtClean="0"/>
              <a:t>Percobaan </a:t>
            </a:r>
            <a:r>
              <a:rPr lang="id-ID" sz="1900" dirty="0"/>
              <a:t>pertama dilakukan kepada kelompok kerja dengan melakukan manipulasi penerangan di tempat kerja, dimana dengan adanya sisi penerangan yang dilakukan, produktifitas kelompok pekerja meningkat. Hal tersebut terjadi karena adanya perasaan diawasi dan merasa diperhatikan dalam melakukan pekerjaan. </a:t>
            </a:r>
            <a:endParaRPr lang="id-ID" sz="1900" dirty="0" smtClean="0"/>
          </a:p>
          <a:p>
            <a:pPr marL="285750" indent="-285750" algn="just">
              <a:buFont typeface="Arial" panose="020B0604020202020204" pitchFamily="34" charset="0"/>
              <a:buChar char="•"/>
            </a:pPr>
            <a:r>
              <a:rPr lang="id-ID" sz="1900" dirty="0" smtClean="0"/>
              <a:t>Percobaan </a:t>
            </a:r>
            <a:r>
              <a:rPr lang="id-ID" sz="1900" dirty="0"/>
              <a:t>kedua dilakukan kepada pekerja yang memasang telfon di bank, dengan lokasi yang berbeda. Pekerja yang banyak memasang telfon, akan mendapat banyak intensif. Namun, para pekerja tidak terpengaruh dengan tawaran insentif, mereka seolah-olah memiliki kesepakatan dalam bekerja, dan menganggap bahwa pekerja yang  berlebihan itu  tidak kompak dan ingin menonjolkan dirinya sendiri</a:t>
            </a:r>
            <a:r>
              <a:rPr lang="id-ID" dirty="0"/>
              <a:t>.</a:t>
            </a:r>
            <a:endParaRPr lang="en-US" dirty="0"/>
          </a:p>
        </p:txBody>
      </p:sp>
      <p:sp>
        <p:nvSpPr>
          <p:cNvPr id="7" name="Slide Number Placeholder 6">
            <a:extLst>
              <a:ext uri="{FF2B5EF4-FFF2-40B4-BE49-F238E27FC236}">
                <a16:creationId xmlns:a16="http://schemas.microsoft.com/office/drawing/2014/main" xmlns="" id="{2E6A3C64-206A-47DC-8E31-F719E356D26D}"/>
              </a:ext>
            </a:extLst>
          </p:cNvPr>
          <p:cNvSpPr>
            <a:spLocks noGrp="1"/>
          </p:cNvSpPr>
          <p:nvPr>
            <p:ph type="sldNum" sz="quarter" idx="12"/>
          </p:nvPr>
        </p:nvSpPr>
        <p:spPr/>
        <p:txBody>
          <a:bodyPr/>
          <a:lstStyle/>
          <a:p>
            <a:fld id="{D495E168-DA5E-4888-8D8A-92B118324C14}" type="slidenum">
              <a:rPr lang="ru-RU" smtClean="0"/>
              <a:pPr/>
              <a:t>3</a:t>
            </a:fld>
            <a:endParaRPr lang="ru-RU" dirty="0"/>
          </a:p>
        </p:txBody>
      </p:sp>
      <p:sp>
        <p:nvSpPr>
          <p:cNvPr id="5" name="Picture Placeholder 4"/>
          <p:cNvSpPr>
            <a:spLocks noGrp="1"/>
          </p:cNvSpPr>
          <p:nvPr>
            <p:ph type="pic" sz="quarter" idx="15"/>
          </p:nvPr>
        </p:nvSpPr>
        <p:spPr>
          <a:xfrm>
            <a:off x="1351061" y="0"/>
            <a:ext cx="3894833" cy="5656330"/>
          </a:xfrm>
          <a:solidFill>
            <a:schemeClr val="bg2">
              <a:lumMod val="75000"/>
            </a:schemeClr>
          </a:solidFill>
          <a:ln>
            <a:noFill/>
          </a:ln>
        </p:spPr>
      </p:sp>
    </p:spTree>
    <p:extLst>
      <p:ext uri="{BB962C8B-B14F-4D97-AF65-F5344CB8AC3E}">
        <p14:creationId xmlns:p14="http://schemas.microsoft.com/office/powerpoint/2010/main" val="3066898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139155-1F5E-4F48-B50E-F00D8FC535D9}"/>
              </a:ext>
            </a:extLst>
          </p:cNvPr>
          <p:cNvSpPr>
            <a:spLocks noGrp="1"/>
          </p:cNvSpPr>
          <p:nvPr>
            <p:ph type="title"/>
          </p:nvPr>
        </p:nvSpPr>
        <p:spPr/>
        <p:txBody>
          <a:bodyPr>
            <a:normAutofit fontScale="90000"/>
          </a:bodyPr>
          <a:lstStyle/>
          <a:p>
            <a:r>
              <a:rPr lang="id-ID" dirty="0" smtClean="0"/>
              <a:t>ATTENTION THEORY &amp; SOCIAL ACCEPTANCE THEORY </a:t>
            </a:r>
            <a:endParaRPr lang="ru-RU" dirty="0"/>
          </a:p>
        </p:txBody>
      </p:sp>
      <p:sp>
        <p:nvSpPr>
          <p:cNvPr id="6" name="Text Placeholder 5">
            <a:extLst>
              <a:ext uri="{FF2B5EF4-FFF2-40B4-BE49-F238E27FC236}">
                <a16:creationId xmlns:a16="http://schemas.microsoft.com/office/drawing/2014/main" xmlns="" id="{55C6D235-86D2-43F6-A7D1-0DD3DC936D3D}"/>
              </a:ext>
            </a:extLst>
          </p:cNvPr>
          <p:cNvSpPr>
            <a:spLocks noGrp="1"/>
          </p:cNvSpPr>
          <p:nvPr>
            <p:ph type="body" sz="quarter" idx="16"/>
          </p:nvPr>
        </p:nvSpPr>
        <p:spPr>
          <a:xfrm>
            <a:off x="831850" y="1814053"/>
            <a:ext cx="10515599" cy="421774"/>
          </a:xfrm>
        </p:spPr>
        <p:txBody>
          <a:bodyPr/>
          <a:lstStyle/>
          <a:p>
            <a:r>
              <a:rPr lang="id-ID" dirty="0" smtClean="0"/>
              <a:t>Dari penelitian tersebut, ditemukan kedua teori, yaitu </a:t>
            </a:r>
            <a:endParaRPr lang="ru-RU" dirty="0"/>
          </a:p>
        </p:txBody>
      </p:sp>
      <p:sp>
        <p:nvSpPr>
          <p:cNvPr id="3" name="Text Placeholder 2">
            <a:extLst>
              <a:ext uri="{FF2B5EF4-FFF2-40B4-BE49-F238E27FC236}">
                <a16:creationId xmlns:a16="http://schemas.microsoft.com/office/drawing/2014/main" xmlns="" id="{C9DF92D8-1371-40FE-AB90-C65DFF928F5D}"/>
              </a:ext>
            </a:extLst>
          </p:cNvPr>
          <p:cNvSpPr>
            <a:spLocks noGrp="1"/>
          </p:cNvSpPr>
          <p:nvPr>
            <p:ph type="body" idx="1"/>
          </p:nvPr>
        </p:nvSpPr>
        <p:spPr>
          <a:xfrm>
            <a:off x="1533197" y="2268395"/>
            <a:ext cx="4183650" cy="538939"/>
          </a:xfrm>
        </p:spPr>
        <p:txBody>
          <a:bodyPr>
            <a:normAutofit fontScale="77500" lnSpcReduction="20000"/>
          </a:bodyPr>
          <a:lstStyle/>
          <a:p>
            <a:pPr algn="ctr"/>
            <a:r>
              <a:rPr lang="id-ID" dirty="0" smtClean="0"/>
              <a:t>ATTENTION THEORY (TEORI PERHATIAN)</a:t>
            </a:r>
            <a:endParaRPr lang="ru-RU" dirty="0"/>
          </a:p>
        </p:txBody>
      </p:sp>
      <p:sp>
        <p:nvSpPr>
          <p:cNvPr id="7" name="Text Placeholder 6">
            <a:extLst>
              <a:ext uri="{FF2B5EF4-FFF2-40B4-BE49-F238E27FC236}">
                <a16:creationId xmlns:a16="http://schemas.microsoft.com/office/drawing/2014/main" xmlns="" id="{B0CA970E-796E-4258-8457-D1CEF7B4B866}"/>
              </a:ext>
            </a:extLst>
          </p:cNvPr>
          <p:cNvSpPr>
            <a:spLocks noGrp="1"/>
          </p:cNvSpPr>
          <p:nvPr>
            <p:ph type="body" idx="20"/>
          </p:nvPr>
        </p:nvSpPr>
        <p:spPr>
          <a:xfrm>
            <a:off x="1351222" y="2872208"/>
            <a:ext cx="4365625" cy="3620032"/>
          </a:xfrm>
        </p:spPr>
        <p:txBody>
          <a:bodyPr>
            <a:noAutofit/>
          </a:bodyPr>
          <a:lstStyle/>
          <a:p>
            <a:pPr algn="just"/>
            <a:r>
              <a:rPr lang="id-ID" sz="1900" dirty="0" smtClean="0">
                <a:solidFill>
                  <a:schemeClr val="bg2">
                    <a:lumMod val="75000"/>
                  </a:schemeClr>
                </a:solidFill>
              </a:rPr>
              <a:t>Dari penelitian pertama, ditemukan teori perhatian. </a:t>
            </a:r>
          </a:p>
          <a:p>
            <a:pPr algn="just"/>
            <a:r>
              <a:rPr lang="id-ID" sz="1900" dirty="0" smtClean="0">
                <a:solidFill>
                  <a:schemeClr val="bg2">
                    <a:lumMod val="75000"/>
                  </a:schemeClr>
                </a:solidFill>
              </a:rPr>
              <a:t>Teori ini didasari </a:t>
            </a:r>
            <a:r>
              <a:rPr lang="id-ID" sz="1900" dirty="0" smtClean="0">
                <a:solidFill>
                  <a:schemeClr val="bg2">
                    <a:lumMod val="75000"/>
                  </a:schemeClr>
                </a:solidFill>
              </a:rPr>
              <a:t>dengan </a:t>
            </a:r>
            <a:r>
              <a:rPr lang="id-ID" sz="1900" dirty="0" smtClean="0">
                <a:solidFill>
                  <a:schemeClr val="bg2">
                    <a:lumMod val="75000"/>
                  </a:schemeClr>
                </a:solidFill>
              </a:rPr>
              <a:t>adanya </a:t>
            </a:r>
            <a:r>
              <a:rPr lang="id-ID" sz="1900" dirty="0">
                <a:solidFill>
                  <a:schemeClr val="bg2">
                    <a:lumMod val="75000"/>
                  </a:schemeClr>
                </a:solidFill>
              </a:rPr>
              <a:t>perasaan diawasi dan merasa diperhatikan dalam melakukan </a:t>
            </a:r>
            <a:r>
              <a:rPr lang="id-ID" sz="1900" dirty="0" smtClean="0">
                <a:solidFill>
                  <a:schemeClr val="bg2">
                    <a:lumMod val="75000"/>
                  </a:schemeClr>
                </a:solidFill>
              </a:rPr>
              <a:t>pekerjaan yang dimiliki para pekerja ternyata makin meningkatkan produktivitas kerja para tenaga kerja</a:t>
            </a:r>
            <a:endParaRPr lang="id-ID" sz="1900" dirty="0">
              <a:solidFill>
                <a:schemeClr val="bg2">
                  <a:lumMod val="75000"/>
                </a:schemeClr>
              </a:solidFill>
            </a:endParaRPr>
          </a:p>
          <a:p>
            <a:pPr algn="just"/>
            <a:r>
              <a:rPr lang="id-ID" sz="1900" dirty="0" smtClean="0">
                <a:solidFill>
                  <a:schemeClr val="bg2">
                    <a:lumMod val="75000"/>
                  </a:schemeClr>
                </a:solidFill>
              </a:rPr>
              <a:t>Dari teori ini dapat disimpulkan bahwa </a:t>
            </a:r>
            <a:r>
              <a:rPr lang="id-ID" sz="1900" dirty="0">
                <a:solidFill>
                  <a:schemeClr val="bg2">
                    <a:lumMod val="75000"/>
                  </a:schemeClr>
                </a:solidFill>
              </a:rPr>
              <a:t>faktor yang menambah produktivitas para pekerja adalah adanya </a:t>
            </a:r>
            <a:r>
              <a:rPr lang="id-ID" sz="1900" dirty="0" smtClean="0">
                <a:solidFill>
                  <a:schemeClr val="bg2">
                    <a:lumMod val="75000"/>
                  </a:schemeClr>
                </a:solidFill>
              </a:rPr>
              <a:t>perhatian </a:t>
            </a:r>
            <a:r>
              <a:rPr lang="id-ID" sz="1900" dirty="0">
                <a:solidFill>
                  <a:schemeClr val="bg2">
                    <a:lumMod val="75000"/>
                  </a:schemeClr>
                </a:solidFill>
              </a:rPr>
              <a:t>khusus dari manajer. </a:t>
            </a:r>
            <a:endParaRPr lang="id-ID" sz="1900" dirty="0" smtClean="0">
              <a:solidFill>
                <a:schemeClr val="bg2">
                  <a:lumMod val="75000"/>
                </a:schemeClr>
              </a:solidFill>
            </a:endParaRPr>
          </a:p>
        </p:txBody>
      </p:sp>
      <p:sp>
        <p:nvSpPr>
          <p:cNvPr id="8" name="Text Placeholder 7">
            <a:extLst>
              <a:ext uri="{FF2B5EF4-FFF2-40B4-BE49-F238E27FC236}">
                <a16:creationId xmlns:a16="http://schemas.microsoft.com/office/drawing/2014/main" xmlns="" id="{E3AB4F18-AE38-4488-9473-A828459DA8A4}"/>
              </a:ext>
            </a:extLst>
          </p:cNvPr>
          <p:cNvSpPr>
            <a:spLocks noGrp="1"/>
          </p:cNvSpPr>
          <p:nvPr>
            <p:ph type="body" idx="18"/>
          </p:nvPr>
        </p:nvSpPr>
        <p:spPr>
          <a:xfrm>
            <a:off x="6620708" y="2294409"/>
            <a:ext cx="4183650" cy="486909"/>
          </a:xfrm>
        </p:spPr>
        <p:txBody>
          <a:bodyPr>
            <a:normAutofit fontScale="70000" lnSpcReduction="20000"/>
          </a:bodyPr>
          <a:lstStyle/>
          <a:p>
            <a:pPr algn="ctr"/>
            <a:r>
              <a:rPr lang="id-ID" dirty="0" smtClean="0"/>
              <a:t>SOCIAL ACCEPTANCE THEORY (TEORI PENERIMAAN SOSIAL)</a:t>
            </a:r>
            <a:endParaRPr lang="ru-RU" dirty="0"/>
          </a:p>
        </p:txBody>
      </p:sp>
      <p:sp>
        <p:nvSpPr>
          <p:cNvPr id="17" name="Text Placeholder 16">
            <a:extLst>
              <a:ext uri="{FF2B5EF4-FFF2-40B4-BE49-F238E27FC236}">
                <a16:creationId xmlns:a16="http://schemas.microsoft.com/office/drawing/2014/main" xmlns="" id="{663B63A5-075F-4429-8F7A-8E50D3497170}"/>
              </a:ext>
            </a:extLst>
          </p:cNvPr>
          <p:cNvSpPr>
            <a:spLocks noGrp="1"/>
          </p:cNvSpPr>
          <p:nvPr>
            <p:ph type="body" sz="quarter" idx="21"/>
          </p:nvPr>
        </p:nvSpPr>
        <p:spPr>
          <a:xfrm>
            <a:off x="6529720" y="2908298"/>
            <a:ext cx="4365625" cy="3583942"/>
          </a:xfrm>
          <a:effectLst>
            <a:glow>
              <a:schemeClr val="accent1">
                <a:alpha val="40000"/>
              </a:schemeClr>
            </a:glow>
          </a:effectLst>
        </p:spPr>
        <p:txBody>
          <a:bodyPr>
            <a:normAutofit/>
          </a:bodyPr>
          <a:lstStyle/>
          <a:p>
            <a:pPr algn="just"/>
            <a:r>
              <a:rPr lang="id-ID" sz="1900" dirty="0" smtClean="0">
                <a:solidFill>
                  <a:schemeClr val="bg2">
                    <a:lumMod val="75000"/>
                  </a:schemeClr>
                </a:solidFill>
              </a:rPr>
              <a:t>Dari penelitian kedua, ditemukan teori penerimaan sosial</a:t>
            </a:r>
          </a:p>
          <a:p>
            <a:pPr algn="just"/>
            <a:r>
              <a:rPr lang="id-ID" sz="1900" dirty="0" smtClean="0">
                <a:solidFill>
                  <a:schemeClr val="bg2">
                    <a:lumMod val="75000"/>
                  </a:schemeClr>
                </a:solidFill>
              </a:rPr>
              <a:t>Teori ini didasari dengan adanya </a:t>
            </a:r>
            <a:r>
              <a:rPr lang="id-ID" sz="1900" dirty="0" smtClean="0">
                <a:solidFill>
                  <a:schemeClr val="bg2">
                    <a:lumMod val="75000"/>
                  </a:schemeClr>
                </a:solidFill>
              </a:rPr>
              <a:t>kesepakatan untuk saling kompak, berbagi, dan tidak egois antar para pekerja</a:t>
            </a:r>
          </a:p>
          <a:p>
            <a:pPr algn="just"/>
            <a:r>
              <a:rPr lang="id-ID" sz="1900" dirty="0" smtClean="0">
                <a:solidFill>
                  <a:schemeClr val="bg2">
                    <a:lumMod val="75000"/>
                  </a:schemeClr>
                </a:solidFill>
              </a:rPr>
              <a:t>Dari teori ini dapat disimpulakan bahwa faktor yang menambah produktivitas para pekerja adalah adanya rasa penerimaan dan </a:t>
            </a:r>
            <a:r>
              <a:rPr lang="id-ID" sz="1900" dirty="0">
                <a:solidFill>
                  <a:schemeClr val="bg2">
                    <a:lumMod val="75000"/>
                  </a:schemeClr>
                </a:solidFill>
              </a:rPr>
              <a:t>perlakuan yang </a:t>
            </a:r>
            <a:r>
              <a:rPr lang="id-ID" sz="1900" dirty="0" smtClean="0">
                <a:solidFill>
                  <a:schemeClr val="bg2">
                    <a:lumMod val="75000"/>
                  </a:schemeClr>
                </a:solidFill>
              </a:rPr>
              <a:t>sama</a:t>
            </a:r>
            <a:r>
              <a:rPr lang="id-ID" sz="1600" dirty="0" smtClean="0">
                <a:solidFill>
                  <a:schemeClr val="bg2">
                    <a:lumMod val="75000"/>
                  </a:schemeClr>
                </a:solidFill>
              </a:rPr>
              <a:t>.</a:t>
            </a:r>
            <a:endParaRPr lang="ru-RU" sz="1600" dirty="0">
              <a:solidFill>
                <a:schemeClr val="bg2">
                  <a:lumMod val="75000"/>
                </a:schemeClr>
              </a:solidFill>
            </a:endParaRPr>
          </a:p>
        </p:txBody>
      </p:sp>
      <p:sp>
        <p:nvSpPr>
          <p:cNvPr id="5" name="Slide Number Placeholder 4">
            <a:extLst>
              <a:ext uri="{FF2B5EF4-FFF2-40B4-BE49-F238E27FC236}">
                <a16:creationId xmlns:a16="http://schemas.microsoft.com/office/drawing/2014/main" xmlns="" id="{CFEE48EC-430B-4D42-9565-527E52286C4D}"/>
              </a:ext>
            </a:extLst>
          </p:cNvPr>
          <p:cNvSpPr>
            <a:spLocks noGrp="1"/>
          </p:cNvSpPr>
          <p:nvPr>
            <p:ph type="sldNum" sz="quarter" idx="12"/>
          </p:nvPr>
        </p:nvSpPr>
        <p:spPr/>
        <p:txBody>
          <a:bodyPr/>
          <a:lstStyle/>
          <a:p>
            <a:r>
              <a:rPr lang="id-ID" dirty="0"/>
              <a:t>4</a:t>
            </a:r>
            <a:endParaRPr lang="ru-RU" dirty="0"/>
          </a:p>
        </p:txBody>
      </p:sp>
    </p:spTree>
    <p:extLst>
      <p:ext uri="{BB962C8B-B14F-4D97-AF65-F5344CB8AC3E}">
        <p14:creationId xmlns:p14="http://schemas.microsoft.com/office/powerpoint/2010/main" val="3953500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CAEDD93A-2AFF-4DF7-87EA-7C7F419AC314}"/>
              </a:ext>
            </a:extLst>
          </p:cNvPr>
          <p:cNvSpPr>
            <a:spLocks noGrp="1"/>
          </p:cNvSpPr>
          <p:nvPr>
            <p:ph type="sldNum" sz="quarter" idx="12"/>
          </p:nvPr>
        </p:nvSpPr>
        <p:spPr/>
        <p:txBody>
          <a:bodyPr/>
          <a:lstStyle/>
          <a:p>
            <a:fld id="{D495E168-DA5E-4888-8D8A-92B118324C14}" type="slidenum">
              <a:rPr lang="ru-RU" smtClean="0"/>
              <a:t>5</a:t>
            </a:fld>
            <a:endParaRPr lang="ru-RU" dirty="0"/>
          </a:p>
        </p:txBody>
      </p:sp>
      <p:sp>
        <p:nvSpPr>
          <p:cNvPr id="13" name="Content Placeholder 12"/>
          <p:cNvSpPr>
            <a:spLocks noGrp="1"/>
          </p:cNvSpPr>
          <p:nvPr>
            <p:ph idx="1"/>
          </p:nvPr>
        </p:nvSpPr>
        <p:spPr/>
        <p:txBody>
          <a:bodyPr>
            <a:normAutofit/>
          </a:bodyPr>
          <a:lstStyle/>
          <a:p>
            <a:pPr marL="0" indent="0" algn="just">
              <a:buNone/>
            </a:pPr>
            <a:r>
              <a:rPr lang="id-ID" sz="2800" dirty="0">
                <a:solidFill>
                  <a:schemeClr val="bg2">
                    <a:lumMod val="75000"/>
                  </a:schemeClr>
                </a:solidFill>
              </a:rPr>
              <a:t>Teori Elton Mayo sendiri termasuk dalam aliran perilaku hubungan manusiawi, karena dari dilakukannya studi ini ditemukan teori perhatian, dan teori penerimaan sosial. Kedua teori ini sama-sama berhubungan, dan dari teori ini ditemukan bahwa kontak sosial dan relasi sosial akan membantu produktivitas pekerja, dan bahwa manajer seharusnya membantu kerja para karyawannya, dan memungkinkan pekerja terlibat langsung dengan perusahaan</a:t>
            </a:r>
            <a:r>
              <a:rPr lang="id-ID" sz="2800" dirty="0"/>
              <a:t>.</a:t>
            </a:r>
          </a:p>
        </p:txBody>
      </p:sp>
      <p:sp>
        <p:nvSpPr>
          <p:cNvPr id="5" name="Title 4">
            <a:extLst>
              <a:ext uri="{FF2B5EF4-FFF2-40B4-BE49-F238E27FC236}">
                <a16:creationId xmlns:a16="http://schemas.microsoft.com/office/drawing/2014/main" xmlns="" id="{3A483267-D13E-45C6-895A-743DA26910A7}"/>
              </a:ext>
            </a:extLst>
          </p:cNvPr>
          <p:cNvSpPr>
            <a:spLocks noGrp="1"/>
          </p:cNvSpPr>
          <p:nvPr>
            <p:ph type="title"/>
          </p:nvPr>
        </p:nvSpPr>
        <p:spPr/>
        <p:txBody>
          <a:bodyPr>
            <a:normAutofit/>
          </a:bodyPr>
          <a:lstStyle/>
          <a:p>
            <a:r>
              <a:rPr lang="id-ID" sz="3400" dirty="0" smtClean="0"/>
              <a:t>ALIRAN PERILAKU HUBUNGAN MANUSIAWI</a:t>
            </a:r>
            <a:endParaRPr lang="ru-RU" sz="3400" dirty="0"/>
          </a:p>
        </p:txBody>
      </p:sp>
    </p:spTree>
    <p:extLst>
      <p:ext uri="{BB962C8B-B14F-4D97-AF65-F5344CB8AC3E}">
        <p14:creationId xmlns:p14="http://schemas.microsoft.com/office/powerpoint/2010/main" val="1855796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6"/>
          </p:nvPr>
        </p:nvSpPr>
        <p:spPr>
          <a:xfrm>
            <a:off x="4450081" y="1469194"/>
            <a:ext cx="6812280" cy="4230565"/>
          </a:xfrm>
        </p:spPr>
        <p:txBody>
          <a:bodyPr/>
          <a:lstStyle/>
          <a:p>
            <a:pPr algn="just"/>
            <a:r>
              <a:rPr lang="id-ID" sz="2300" dirty="0"/>
              <a:t>Menurut saya pribadi teori Elton Mayo ini sudah bagus, namun rasanya di dalam realita pekerja di lapangan saat ini sudah berbeda dengan apa yang telah di jelaskan di dalam teori studi hawthorne. Saat ini pekerja cenderung lebih mementingkan banyaknya intensif yang didapatkan daripada kebersamaan. Pekerja zaman sekarang juga cenderung lebih egois, yang menyebabkan mudahnya terjadi konflik di lingkungan kerja. Oleh karena itu, saya rasa studi hawthorne ini tidak 100% akurat dengan kenyataan di lapangan.</a:t>
            </a:r>
          </a:p>
          <a:p>
            <a:pPr algn="just"/>
            <a:r>
              <a:rPr lang="id-ID" dirty="0" smtClean="0"/>
              <a:t>.</a:t>
            </a:r>
            <a:endParaRPr lang="id-ID" dirty="0"/>
          </a:p>
        </p:txBody>
      </p:sp>
      <p:sp>
        <p:nvSpPr>
          <p:cNvPr id="12" name="Title 11"/>
          <p:cNvSpPr>
            <a:spLocks noGrp="1"/>
          </p:cNvSpPr>
          <p:nvPr>
            <p:ph type="title"/>
          </p:nvPr>
        </p:nvSpPr>
        <p:spPr>
          <a:xfrm>
            <a:off x="6435304" y="213360"/>
            <a:ext cx="3104936" cy="776934"/>
          </a:xfrm>
        </p:spPr>
        <p:txBody>
          <a:bodyPr/>
          <a:lstStyle/>
          <a:p>
            <a:r>
              <a:rPr lang="id-ID" dirty="0" smtClean="0"/>
              <a:t>KRITIK TEORI</a:t>
            </a:r>
            <a:endParaRPr lang="id-ID" dirty="0"/>
          </a:p>
        </p:txBody>
      </p:sp>
    </p:spTree>
    <p:extLst>
      <p:ext uri="{BB962C8B-B14F-4D97-AF65-F5344CB8AC3E}">
        <p14:creationId xmlns:p14="http://schemas.microsoft.com/office/powerpoint/2010/main" val="4218308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4D24B6-BECF-4BE6-9971-53768392C0BB}"/>
              </a:ext>
            </a:extLst>
          </p:cNvPr>
          <p:cNvSpPr>
            <a:spLocks noGrp="1"/>
          </p:cNvSpPr>
          <p:nvPr>
            <p:ph type="title"/>
          </p:nvPr>
        </p:nvSpPr>
        <p:spPr/>
        <p:txBody>
          <a:bodyPr/>
          <a:lstStyle/>
          <a:p>
            <a:r>
              <a:rPr lang="en-US" dirty="0"/>
              <a:t>THANK YOU!</a:t>
            </a:r>
            <a:endParaRPr lang="ru-RU" dirty="0"/>
          </a:p>
        </p:txBody>
      </p:sp>
      <p:pic>
        <p:nvPicPr>
          <p:cNvPr id="16" name="Picture Placeholder 15" descr="Scenic View of Beach">
            <a:extLst>
              <a:ext uri="{FF2B5EF4-FFF2-40B4-BE49-F238E27FC236}">
                <a16:creationId xmlns:a16="http://schemas.microsoft.com/office/drawing/2014/main" xmlns="" id="{9AE9B74E-83A6-4E11-8B41-300A15318533}"/>
              </a:ext>
            </a:extLst>
          </p:cNvPr>
          <p:cNvPicPr>
            <a:picLocks noGrp="1" noChangeAspect="1"/>
          </p:cNvPicPr>
          <p:nvPr>
            <p:ph type="pic" sz="quarter" idx="21"/>
          </p:nvPr>
        </p:nvPicPr>
        <p:blipFill rotWithShape="1">
          <a:blip r:embed="rId2"/>
          <a:srcRect l="32866" r="20338"/>
          <a:stretch/>
        </p:blipFill>
        <p:spPr>
          <a:xfrm>
            <a:off x="5248997" y="0"/>
            <a:ext cx="6943003" cy="5934621"/>
          </a:xfrm>
          <a:solidFill>
            <a:schemeClr val="bg2">
              <a:alpha val="0"/>
            </a:schemeClr>
          </a:solidFill>
        </p:spPr>
      </p:pic>
    </p:spTree>
    <p:extLst>
      <p:ext uri="{BB962C8B-B14F-4D97-AF65-F5344CB8AC3E}">
        <p14:creationId xmlns:p14="http://schemas.microsoft.com/office/powerpoint/2010/main" val="1316663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Custom 7">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Fun_MO - v6" id="{A0D08BF4-A6B2-4810-A990-861B25D0A27E}" vid="{9CA1A813-01EE-4EED-9E0D-BBBA258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A6393BED-762D-4FA3-96CF-866F426A0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024DF7-0783-4549-86B7-A48B29FBA9C2}">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Fun vacation presentation</Template>
  <TotalTime>0</TotalTime>
  <Words>487</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Century Gothic</vt:lpstr>
      <vt:lpstr>Office Theme</vt:lpstr>
      <vt:lpstr>TEORI ELTON MAYO</vt:lpstr>
      <vt:lpstr>ELTON MAYO (1880-1949)</vt:lpstr>
      <vt:lpstr>Hawthorne Studies</vt:lpstr>
      <vt:lpstr>ATTENTION THEORY &amp; SOCIAL ACCEPTANCE THEORY </vt:lpstr>
      <vt:lpstr>ALIRAN PERILAKU HUBUNGAN MANUSIAWI</vt:lpstr>
      <vt:lpstr>KRITIK TEORI</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2020-02-15T02:19:21Z</dcterms:created>
  <dcterms:modified xsi:type="dcterms:W3CDTF">2020-02-15T03:22:39Z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